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1" r:id="rId1"/>
    <p:sldMasterId id="2147484023" r:id="rId2"/>
    <p:sldMasterId id="2147484073" r:id="rId3"/>
    <p:sldMasterId id="2147484141" r:id="rId4"/>
    <p:sldMasterId id="2147484194" r:id="rId5"/>
    <p:sldMasterId id="2147484209" r:id="rId6"/>
    <p:sldMasterId id="2147484246" r:id="rId7"/>
  </p:sldMasterIdLst>
  <p:notesMasterIdLst>
    <p:notesMasterId r:id="rId30"/>
  </p:notesMasterIdLst>
  <p:handoutMasterIdLst>
    <p:handoutMasterId r:id="rId31"/>
  </p:handoutMasterIdLst>
  <p:sldIdLst>
    <p:sldId id="839" r:id="rId8"/>
    <p:sldId id="824" r:id="rId9"/>
    <p:sldId id="825" r:id="rId10"/>
    <p:sldId id="827" r:id="rId11"/>
    <p:sldId id="829" r:id="rId12"/>
    <p:sldId id="883" r:id="rId13"/>
    <p:sldId id="820" r:id="rId14"/>
    <p:sldId id="884" r:id="rId15"/>
    <p:sldId id="802" r:id="rId16"/>
    <p:sldId id="803" r:id="rId17"/>
    <p:sldId id="805" r:id="rId18"/>
    <p:sldId id="806" r:id="rId19"/>
    <p:sldId id="807" r:id="rId20"/>
    <p:sldId id="809" r:id="rId21"/>
    <p:sldId id="811" r:id="rId22"/>
    <p:sldId id="757" r:id="rId23"/>
    <p:sldId id="758" r:id="rId24"/>
    <p:sldId id="760" r:id="rId25"/>
    <p:sldId id="761" r:id="rId26"/>
    <p:sldId id="818" r:id="rId27"/>
    <p:sldId id="768" r:id="rId28"/>
    <p:sldId id="721" r:id="rId29"/>
  </p:sldIdLst>
  <p:sldSz cx="9144000" cy="5143500" type="screen16x9"/>
  <p:notesSz cx="70104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66"/>
    <a:srgbClr val="990033"/>
    <a:srgbClr val="00CC66"/>
    <a:srgbClr val="9933FF"/>
    <a:srgbClr val="FF3399"/>
    <a:srgbClr val="FF99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06" autoAdjust="0"/>
  </p:normalViewPr>
  <p:slideViewPr>
    <p:cSldViewPr>
      <p:cViewPr varScale="1">
        <p:scale>
          <a:sx n="62" d="100"/>
          <a:sy n="62" d="100"/>
        </p:scale>
        <p:origin x="-854" y="-77"/>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vl1pPr>
          </a:lstStyle>
          <a:p>
            <a:endParaRPr lang="zh-TW" altLang="zh-TW"/>
          </a:p>
        </p:txBody>
      </p:sp>
      <p:sp>
        <p:nvSpPr>
          <p:cNvPr id="41987"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vl1pPr>
          </a:lstStyle>
          <a:p>
            <a:endParaRPr lang="zh-TW" altLang="zh-TW"/>
          </a:p>
        </p:txBody>
      </p:sp>
      <p:sp>
        <p:nvSpPr>
          <p:cNvPr id="41988"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vl1pPr>
          </a:lstStyle>
          <a:p>
            <a:endParaRPr lang="zh-TW" altLang="zh-TW"/>
          </a:p>
        </p:txBody>
      </p:sp>
      <p:sp>
        <p:nvSpPr>
          <p:cNvPr id="41989"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vl1pPr>
          </a:lstStyle>
          <a:p>
            <a:fld id="{50A1B589-0082-4637-9351-3B7D4E4720AC}" type="slidenum">
              <a:rPr lang="en-US" altLang="zh-TW"/>
              <a:pPr/>
              <a:t>‹#›</a:t>
            </a:fld>
            <a:endParaRPr lang="en-US" altLang="zh-TW"/>
          </a:p>
        </p:txBody>
      </p:sp>
    </p:spTree>
    <p:extLst>
      <p:ext uri="{BB962C8B-B14F-4D97-AF65-F5344CB8AC3E}">
        <p14:creationId xmlns:p14="http://schemas.microsoft.com/office/powerpoint/2010/main" val="3579206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vl1pPr>
          </a:lstStyle>
          <a:p>
            <a:endParaRPr lang="zh-TW" altLang="zh-TW"/>
          </a:p>
        </p:txBody>
      </p:sp>
      <p:sp>
        <p:nvSpPr>
          <p:cNvPr id="11776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vl1pPr>
          </a:lstStyle>
          <a:p>
            <a:endParaRPr lang="zh-TW" altLang="zh-TW"/>
          </a:p>
        </p:txBody>
      </p:sp>
      <p:sp>
        <p:nvSpPr>
          <p:cNvPr id="117764"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776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776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vl1pPr>
          </a:lstStyle>
          <a:p>
            <a:endParaRPr lang="zh-TW" altLang="zh-TW"/>
          </a:p>
        </p:txBody>
      </p:sp>
      <p:sp>
        <p:nvSpPr>
          <p:cNvPr id="11776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vl1pPr>
          </a:lstStyle>
          <a:p>
            <a:fld id="{6897B72F-6BE5-4493-8D5A-D0F1E28A137B}" type="slidenum">
              <a:rPr lang="en-US" altLang="zh-TW"/>
              <a:pPr/>
              <a:t>‹#›</a:t>
            </a:fld>
            <a:endParaRPr lang="en-US" altLang="zh-TW"/>
          </a:p>
        </p:txBody>
      </p:sp>
    </p:spTree>
    <p:extLst>
      <p:ext uri="{BB962C8B-B14F-4D97-AF65-F5344CB8AC3E}">
        <p14:creationId xmlns:p14="http://schemas.microsoft.com/office/powerpoint/2010/main" val="494766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7100">
              <a:defRPr>
                <a:solidFill>
                  <a:schemeClr val="tx1"/>
                </a:solidFill>
                <a:latin typeface="Garamond" pitchFamily="18" charset="0"/>
              </a:defRPr>
            </a:lvl1pPr>
            <a:lvl2pPr marL="742950" indent="-285750" defTabSz="927100">
              <a:defRPr>
                <a:solidFill>
                  <a:schemeClr val="tx1"/>
                </a:solidFill>
                <a:latin typeface="Garamond" pitchFamily="18" charset="0"/>
              </a:defRPr>
            </a:lvl2pPr>
            <a:lvl3pPr marL="1143000" indent="-228600" defTabSz="927100">
              <a:defRPr>
                <a:solidFill>
                  <a:schemeClr val="tx1"/>
                </a:solidFill>
                <a:latin typeface="Garamond" pitchFamily="18" charset="0"/>
              </a:defRPr>
            </a:lvl3pPr>
            <a:lvl4pPr marL="1600200" indent="-228600" defTabSz="927100">
              <a:defRPr>
                <a:solidFill>
                  <a:schemeClr val="tx1"/>
                </a:solidFill>
                <a:latin typeface="Garamond" pitchFamily="18" charset="0"/>
              </a:defRPr>
            </a:lvl4pPr>
            <a:lvl5pPr marL="2057400" indent="-228600" defTabSz="927100">
              <a:defRPr>
                <a:solidFill>
                  <a:schemeClr val="tx1"/>
                </a:solidFill>
                <a:latin typeface="Garamond" pitchFamily="18" charset="0"/>
              </a:defRPr>
            </a:lvl5pPr>
            <a:lvl6pPr marL="2514600" indent="-228600" defTabSz="927100" eaLnBrk="0" fontAlgn="base" hangingPunct="0">
              <a:spcBef>
                <a:spcPct val="0"/>
              </a:spcBef>
              <a:spcAft>
                <a:spcPct val="0"/>
              </a:spcAft>
              <a:defRPr>
                <a:solidFill>
                  <a:schemeClr val="tx1"/>
                </a:solidFill>
                <a:latin typeface="Garamond" pitchFamily="18" charset="0"/>
              </a:defRPr>
            </a:lvl6pPr>
            <a:lvl7pPr marL="2971800" indent="-228600" defTabSz="927100" eaLnBrk="0" fontAlgn="base" hangingPunct="0">
              <a:spcBef>
                <a:spcPct val="0"/>
              </a:spcBef>
              <a:spcAft>
                <a:spcPct val="0"/>
              </a:spcAft>
              <a:defRPr>
                <a:solidFill>
                  <a:schemeClr val="tx1"/>
                </a:solidFill>
                <a:latin typeface="Garamond" pitchFamily="18" charset="0"/>
              </a:defRPr>
            </a:lvl7pPr>
            <a:lvl8pPr marL="3429000" indent="-228600" defTabSz="927100" eaLnBrk="0" fontAlgn="base" hangingPunct="0">
              <a:spcBef>
                <a:spcPct val="0"/>
              </a:spcBef>
              <a:spcAft>
                <a:spcPct val="0"/>
              </a:spcAft>
              <a:defRPr>
                <a:solidFill>
                  <a:schemeClr val="tx1"/>
                </a:solidFill>
                <a:latin typeface="Garamond" pitchFamily="18" charset="0"/>
              </a:defRPr>
            </a:lvl8pPr>
            <a:lvl9pPr marL="3886200" indent="-228600" defTabSz="927100" eaLnBrk="0" fontAlgn="base" hangingPunct="0">
              <a:spcBef>
                <a:spcPct val="0"/>
              </a:spcBef>
              <a:spcAft>
                <a:spcPct val="0"/>
              </a:spcAft>
              <a:defRPr>
                <a:solidFill>
                  <a:schemeClr val="tx1"/>
                </a:solidFill>
                <a:latin typeface="Garamond" pitchFamily="18" charset="0"/>
              </a:defRPr>
            </a:lvl9pPr>
          </a:lstStyle>
          <a:p>
            <a:pPr marL="0" marR="0" lvl="0" indent="0" algn="r" defTabSz="927100" rtl="0" eaLnBrk="1" fontAlgn="base" latinLnBrk="0" hangingPunct="1">
              <a:lnSpc>
                <a:spcPct val="100000"/>
              </a:lnSpc>
              <a:spcBef>
                <a:spcPct val="0"/>
              </a:spcBef>
              <a:spcAft>
                <a:spcPct val="0"/>
              </a:spcAft>
              <a:buClrTx/>
              <a:buSzTx/>
              <a:buFontTx/>
              <a:buNone/>
              <a:tabLst/>
              <a:defRPr/>
            </a:pPr>
            <a:fld id="{3A7ED124-2607-4D64-A06D-E8A9B72CAE0C}"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71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5299" name="Rectangle 2"/>
          <p:cNvSpPr>
            <a:spLocks noGrp="1" noRot="1" noChangeAspect="1" noChangeArrowheads="1" noTextEdit="1"/>
          </p:cNvSpPr>
          <p:nvPr>
            <p:ph type="sldImg"/>
          </p:nvPr>
        </p:nvSpPr>
        <p:spPr>
          <a:xfrm>
            <a:off x="406400" y="696913"/>
            <a:ext cx="6197600" cy="3486150"/>
          </a:xfrm>
          <a:ln/>
        </p:spPr>
      </p:sp>
      <p:sp>
        <p:nvSpPr>
          <p:cNvPr id="553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73646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SG"/>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5354C-4495-4F07-9B0B-C0C4A2C2BD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918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717550" y="1162050"/>
            <a:ext cx="5575300" cy="3136900"/>
          </a:xfrm>
          <a:ln/>
        </p:spPr>
      </p:sp>
      <p:sp>
        <p:nvSpPr>
          <p:cNvPr id="819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zh-TW" sz="1200" b="0" i="0" dirty="0">
                <a:solidFill>
                  <a:srgbClr val="000000"/>
                </a:solidFill>
                <a:ea typeface="PMingLiU" pitchFamily="18" charset="0"/>
              </a:rPr>
              <a:t>So in conclusion, I hope you can see that there are many innovative ways to deliver nutrients and plant extracts to the body. Because supplement ingredients have such a broad range of chemical and physical properties, we have to be creative and thoughtful in selecting the most appropriate delivery system.</a:t>
            </a:r>
          </a:p>
          <a:p>
            <a:endParaRPr lang="en-US" altLang="en-US">
              <a:latin typeface="Arial" pitchFamily="34" charset="0"/>
              <a:ea typeface="ＭＳ Ｐゴシック" pitchFamily="34" charset="-128"/>
            </a:endParaRPr>
          </a:p>
          <a:p>
            <a:r>
              <a:rPr lang="zh-TW" sz="1200" b="0" i="0" dirty="0">
                <a:solidFill>
                  <a:srgbClr val="000000"/>
                </a:solidFill>
                <a:ea typeface="PMingLiU" pitchFamily="18" charset="0"/>
              </a:rPr>
              <a:t>No matter which delivery system is used, the goal remains the same - to maximize absorption of the nutrients and make the customer satisfied so that they continue to take the product and realize a positive health benefit.</a:t>
            </a:r>
          </a:p>
        </p:txBody>
      </p:sp>
      <p:sp>
        <p:nvSpPr>
          <p:cNvPr id="8192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4715">
              <a:defRPr sz="2400">
                <a:solidFill>
                  <a:schemeClr val="tx1"/>
                </a:solidFill>
                <a:latin typeface="Garamond" pitchFamily="18" charset="0"/>
                <a:ea typeface="ＭＳ Ｐゴシック" pitchFamily="34" charset="-128"/>
              </a:defRPr>
            </a:lvl1pPr>
            <a:lvl2pPr marL="757066" indent="-291179" defTabSz="944715">
              <a:defRPr sz="2400">
                <a:solidFill>
                  <a:schemeClr val="tx1"/>
                </a:solidFill>
                <a:latin typeface="Garamond" pitchFamily="18" charset="0"/>
                <a:ea typeface="ＭＳ Ｐゴシック" pitchFamily="34" charset="-128"/>
              </a:defRPr>
            </a:lvl2pPr>
            <a:lvl3pPr marL="1164717" indent="-232943" defTabSz="944715">
              <a:defRPr sz="2400">
                <a:solidFill>
                  <a:schemeClr val="tx1"/>
                </a:solidFill>
                <a:latin typeface="Garamond" pitchFamily="18" charset="0"/>
                <a:ea typeface="ＭＳ Ｐゴシック" pitchFamily="34" charset="-128"/>
              </a:defRPr>
            </a:lvl3pPr>
            <a:lvl4pPr marL="1630604" indent="-232943" defTabSz="944715">
              <a:defRPr sz="2400">
                <a:solidFill>
                  <a:schemeClr val="tx1"/>
                </a:solidFill>
                <a:latin typeface="Garamond" pitchFamily="18" charset="0"/>
                <a:ea typeface="ＭＳ Ｐゴシック" pitchFamily="34" charset="-128"/>
              </a:defRPr>
            </a:lvl4pPr>
            <a:lvl5pPr marL="2096491" indent="-232943" defTabSz="944715">
              <a:defRPr sz="2400">
                <a:solidFill>
                  <a:schemeClr val="tx1"/>
                </a:solidFill>
                <a:latin typeface="Garamond" pitchFamily="18" charset="0"/>
                <a:ea typeface="ＭＳ Ｐゴシック" pitchFamily="34" charset="-128"/>
              </a:defRPr>
            </a:lvl5pPr>
            <a:lvl6pPr marL="2562377" indent="-232943" defTabSz="944715"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3028264" indent="-232943" defTabSz="944715"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94151" indent="-232943" defTabSz="944715"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960038" indent="-232943" defTabSz="944715"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marL="0" marR="0" lvl="0" indent="0" algn="r" defTabSz="944715" rtl="0" eaLnBrk="1" fontAlgn="auto" latinLnBrk="0" hangingPunct="1">
              <a:lnSpc>
                <a:spcPct val="100000"/>
              </a:lnSpc>
              <a:spcBef>
                <a:spcPts val="0"/>
              </a:spcBef>
              <a:spcAft>
                <a:spcPts val="0"/>
              </a:spcAft>
              <a:buClrTx/>
              <a:buSzTx/>
              <a:buFontTx/>
              <a:buNone/>
              <a:tabLst/>
              <a:defRPr/>
            </a:pPr>
            <a:fld id="{781D47F3-0E6A-4394-BC48-D869FF793C1D}"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44715"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68881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zh-TW" sz="1200" b="0" i="0" dirty="0">
                <a:solidFill>
                  <a:srgbClr val="000000"/>
                </a:solidFill>
                <a:ea typeface="PMingLiU" pitchFamily="18" charset="0"/>
              </a:rPr>
              <a:t>My sayings go here</a:t>
            </a:r>
          </a:p>
          <a:p>
            <a:r>
              <a:rPr lang="zh-TW" sz="1200" b="0" i="0" dirty="0">
                <a:solidFill>
                  <a:srgbClr val="000000"/>
                </a:solidFill>
                <a:ea typeface="PMingLiU" pitchFamily="18" charset="0"/>
              </a:rPr>
              <a:t>Emotional </a:t>
            </a:r>
          </a:p>
          <a:p>
            <a:r>
              <a:rPr lang="zh-TW" sz="1200" b="0" i="0" dirty="0">
                <a:solidFill>
                  <a:srgbClr val="000000"/>
                </a:solidFill>
                <a:ea typeface="PMingLiU" pitchFamily="18" charset="0"/>
              </a:rPr>
              <a:t>Still this is not evidence</a:t>
            </a:r>
          </a:p>
          <a:p>
            <a:r>
              <a:rPr lang="zh-TW" sz="1200" b="0" i="0" dirty="0">
                <a:solidFill>
                  <a:srgbClr val="000000"/>
                </a:solidFill>
                <a:ea typeface="PMingLiU" pitchFamily="18" charset="0"/>
              </a:rPr>
              <a:t>Gabe mate and his gut feeling</a:t>
            </a:r>
          </a:p>
          <a:p>
            <a:endParaRPr lang="en-US" dirty="0"/>
          </a:p>
        </p:txBody>
      </p:sp>
      <p:sp>
        <p:nvSpPr>
          <p:cNvPr id="4" name="Slide Number Placeholder 3"/>
          <p:cNvSpPr>
            <a:spLocks noGrp="1"/>
          </p:cNvSpPr>
          <p:nvPr>
            <p:ph type="sldNum" sz="quarter" idx="10"/>
          </p:nvPr>
        </p:nvSpPr>
        <p:spPr/>
        <p:txBody>
          <a:bodyPr/>
          <a:lstStyle/>
          <a:p>
            <a:fld id="{8FCDCBE7-E81F-4594-8A76-88C44D79C27B}" type="slidenum">
              <a:rPr lang="en-US" smtClean="0"/>
              <a:t>2</a:t>
            </a:fld>
            <a:endParaRPr lang="en-US" dirty="0"/>
          </a:p>
        </p:txBody>
      </p:sp>
    </p:spTree>
    <p:extLst>
      <p:ext uri="{BB962C8B-B14F-4D97-AF65-F5344CB8AC3E}">
        <p14:creationId xmlns:p14="http://schemas.microsoft.com/office/powerpoint/2010/main" val="15091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TW" sz="1200" b="0" i="0" dirty="0">
                <a:solidFill>
                  <a:srgbClr val="000000"/>
                </a:solidFill>
                <a:ea typeface="PMingLiU" pitchFamily="18" charset="0"/>
              </a:rPr>
              <a:t>My sayings go here</a:t>
            </a:r>
          </a:p>
          <a:p>
            <a:r>
              <a:rPr lang="zh-TW" sz="1200" b="0" i="0" dirty="0">
                <a:solidFill>
                  <a:srgbClr val="000000"/>
                </a:solidFill>
                <a:ea typeface="PMingLiU" pitchFamily="18" charset="0"/>
              </a:rPr>
              <a:t>Emotional </a:t>
            </a:r>
          </a:p>
          <a:p>
            <a:r>
              <a:rPr lang="zh-TW" sz="1200" b="0" i="0" dirty="0">
                <a:solidFill>
                  <a:srgbClr val="000000"/>
                </a:solidFill>
                <a:ea typeface="PMingLiU" pitchFamily="18" charset="0"/>
              </a:rPr>
              <a:t>Still this is not evidence</a:t>
            </a:r>
          </a:p>
          <a:p>
            <a:r>
              <a:rPr lang="zh-TW" sz="1200" b="0" i="0" dirty="0">
                <a:solidFill>
                  <a:srgbClr val="000000"/>
                </a:solidFill>
                <a:ea typeface="PMingLiU" pitchFamily="18" charset="0"/>
              </a:rPr>
              <a:t>Gabe mate and his gut feeling</a:t>
            </a:r>
          </a:p>
          <a:p>
            <a:endParaRPr lang="en-US" dirty="0"/>
          </a:p>
        </p:txBody>
      </p:sp>
      <p:sp>
        <p:nvSpPr>
          <p:cNvPr id="4" name="Slide Number Placeholder 3"/>
          <p:cNvSpPr>
            <a:spLocks noGrp="1"/>
          </p:cNvSpPr>
          <p:nvPr>
            <p:ph type="sldNum" sz="quarter" idx="10"/>
          </p:nvPr>
        </p:nvSpPr>
        <p:spPr/>
        <p:txBody>
          <a:bodyPr/>
          <a:lstStyle/>
          <a:p>
            <a:fld id="{8FCDCBE7-E81F-4594-8A76-88C44D79C27B}" type="slidenum">
              <a:rPr lang="en-US" smtClean="0">
                <a:solidFill>
                  <a:prstClr val="black"/>
                </a:solidFill>
                <a:latin typeface="Calibri"/>
              </a:rPr>
              <a:pPr/>
              <a:t>3</a:t>
            </a:fld>
            <a:endParaRPr lang="en-US" dirty="0">
              <a:solidFill>
                <a:prstClr val="black"/>
              </a:solidFill>
              <a:latin typeface="Calibri"/>
            </a:endParaRPr>
          </a:p>
        </p:txBody>
      </p:sp>
    </p:spTree>
    <p:extLst>
      <p:ext uri="{BB962C8B-B14F-4D97-AF65-F5344CB8AC3E}">
        <p14:creationId xmlns:p14="http://schemas.microsoft.com/office/powerpoint/2010/main" val="125630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zh-TW" sz="1200" b="0" i="0" dirty="0">
                <a:solidFill>
                  <a:srgbClr val="000000"/>
                </a:solidFill>
                <a:ea typeface="PMingLiU" pitchFamily="18" charset="0"/>
              </a:rPr>
              <a:t>Detox </a:t>
            </a:r>
          </a:p>
        </p:txBody>
      </p:sp>
      <p:sp>
        <p:nvSpPr>
          <p:cNvPr id="4" name="Slide Number Placeholder 3"/>
          <p:cNvSpPr>
            <a:spLocks noGrp="1"/>
          </p:cNvSpPr>
          <p:nvPr>
            <p:ph type="sldNum" sz="quarter" idx="10"/>
          </p:nvPr>
        </p:nvSpPr>
        <p:spPr/>
        <p:txBody>
          <a:bodyPr/>
          <a:lstStyle/>
          <a:p>
            <a:fld id="{B3848B20-A84B-4C4A-8B47-BE599883E061}"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1781649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1"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7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a typeface="ＭＳ Ｐゴシック" charset="-128"/>
              <a:cs typeface="ＭＳ Ｐゴシック" charset="-128"/>
            </a:endParaRPr>
          </a:p>
        </p:txBody>
      </p:sp>
      <p:sp>
        <p:nvSpPr>
          <p:cNvPr id="547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charset="0"/>
                <a:ea typeface="ＭＳ Ｐゴシック" charset="-128"/>
                <a:cs typeface="ＭＳ Ｐゴシック" charset="-128"/>
              </a:defRPr>
            </a:lvl1pPr>
            <a:lvl2pPr marL="757066" indent="-291179">
              <a:defRPr>
                <a:solidFill>
                  <a:schemeClr val="tx1"/>
                </a:solidFill>
                <a:latin typeface="Verdana" charset="0"/>
                <a:ea typeface="ＭＳ Ｐゴシック" charset="-128"/>
                <a:cs typeface="ＭＳ Ｐゴシック" charset="-128"/>
              </a:defRPr>
            </a:lvl2pPr>
            <a:lvl3pPr marL="1164717" indent="-232943">
              <a:defRPr>
                <a:solidFill>
                  <a:schemeClr val="tx1"/>
                </a:solidFill>
                <a:latin typeface="Verdana" charset="0"/>
                <a:ea typeface="ＭＳ Ｐゴシック" charset="-128"/>
                <a:cs typeface="ＭＳ Ｐゴシック" charset="-128"/>
              </a:defRPr>
            </a:lvl3pPr>
            <a:lvl4pPr marL="1630604" indent="-232943">
              <a:defRPr>
                <a:solidFill>
                  <a:schemeClr val="tx1"/>
                </a:solidFill>
                <a:latin typeface="Verdana" charset="0"/>
                <a:ea typeface="ＭＳ Ｐゴシック" charset="-128"/>
                <a:cs typeface="ＭＳ Ｐゴシック" charset="-128"/>
              </a:defRPr>
            </a:lvl4pPr>
            <a:lvl5pPr marL="2096491" indent="-232943">
              <a:defRPr>
                <a:solidFill>
                  <a:schemeClr val="tx1"/>
                </a:solidFill>
                <a:latin typeface="Verdana" charset="0"/>
                <a:ea typeface="ＭＳ Ｐゴシック" charset="-128"/>
                <a:cs typeface="ＭＳ Ｐゴシック" charset="-128"/>
              </a:defRPr>
            </a:lvl5pPr>
            <a:lvl6pPr marL="2562377" indent="-232943" eaLnBrk="0" fontAlgn="base" hangingPunct="0">
              <a:spcBef>
                <a:spcPct val="0"/>
              </a:spcBef>
              <a:spcAft>
                <a:spcPct val="0"/>
              </a:spcAft>
              <a:defRPr>
                <a:solidFill>
                  <a:schemeClr val="tx1"/>
                </a:solidFill>
                <a:latin typeface="Verdana" charset="0"/>
                <a:ea typeface="ＭＳ Ｐゴシック" charset="-128"/>
                <a:cs typeface="ＭＳ Ｐゴシック" charset="-128"/>
              </a:defRPr>
            </a:lvl6pPr>
            <a:lvl7pPr marL="3028264" indent="-232943" eaLnBrk="0" fontAlgn="base" hangingPunct="0">
              <a:spcBef>
                <a:spcPct val="0"/>
              </a:spcBef>
              <a:spcAft>
                <a:spcPct val="0"/>
              </a:spcAft>
              <a:defRPr>
                <a:solidFill>
                  <a:schemeClr val="tx1"/>
                </a:solidFill>
                <a:latin typeface="Verdana" charset="0"/>
                <a:ea typeface="ＭＳ Ｐゴシック" charset="-128"/>
                <a:cs typeface="ＭＳ Ｐゴシック" charset="-128"/>
              </a:defRPr>
            </a:lvl7pPr>
            <a:lvl8pPr marL="3494151" indent="-232943" eaLnBrk="0" fontAlgn="base" hangingPunct="0">
              <a:spcBef>
                <a:spcPct val="0"/>
              </a:spcBef>
              <a:spcAft>
                <a:spcPct val="0"/>
              </a:spcAft>
              <a:defRPr>
                <a:solidFill>
                  <a:schemeClr val="tx1"/>
                </a:solidFill>
                <a:latin typeface="Verdana" charset="0"/>
                <a:ea typeface="ＭＳ Ｐゴシック" charset="-128"/>
                <a:cs typeface="ＭＳ Ｐゴシック" charset="-128"/>
              </a:defRPr>
            </a:lvl8pPr>
            <a:lvl9pPr marL="3960038" indent="-232943" eaLnBrk="0" fontAlgn="base" hangingPunct="0">
              <a:spcBef>
                <a:spcPct val="0"/>
              </a:spcBef>
              <a:spcAft>
                <a:spcPct val="0"/>
              </a:spcAft>
              <a:defRPr>
                <a:solidFill>
                  <a:schemeClr val="tx1"/>
                </a:solidFill>
                <a:latin typeface="Verdana" charset="0"/>
                <a:ea typeface="ＭＳ Ｐゴシック" charset="-128"/>
                <a:cs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73C6E3-9872-CF4C-941A-E4453C020A70}" type="slidenum">
              <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endParaRPr>
          </a:p>
        </p:txBody>
      </p:sp>
    </p:spTree>
    <p:extLst>
      <p:ext uri="{BB962C8B-B14F-4D97-AF65-F5344CB8AC3E}">
        <p14:creationId xmlns:p14="http://schemas.microsoft.com/office/powerpoint/2010/main" val="323686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06400" y="696913"/>
            <a:ext cx="6197600" cy="3486150"/>
          </a:xfrm>
        </p:spPr>
      </p:sp>
      <p:sp>
        <p:nvSpPr>
          <p:cNvPr id="3" name="備忘稿版面配置區 2"/>
          <p:cNvSpPr>
            <a:spLocks noGrp="1"/>
          </p:cNvSpPr>
          <p:nvPr>
            <p:ph type="body" idx="1"/>
          </p:nvPr>
        </p:nvSpPr>
        <p:spPr/>
        <p:txBody>
          <a:bodyPr/>
          <a:lstStyle/>
          <a:p>
            <a:r>
              <a:rPr lang="en-US" altLang="zh-TW" b="1" dirty="0"/>
              <a:t>What does </a:t>
            </a:r>
            <a:r>
              <a:rPr lang="en-US" altLang="zh-TW" b="1" dirty="0" err="1"/>
              <a:t>Isotonix</a:t>
            </a:r>
            <a:r>
              <a:rPr lang="en-US" altLang="zh-TW" b="1" dirty="0"/>
              <a:t>® mean?</a:t>
            </a:r>
            <a:endParaRPr lang="en-US" altLang="zh-TW" dirty="0"/>
          </a:p>
          <a:p>
            <a:r>
              <a:rPr lang="en-US" altLang="zh-TW" dirty="0" err="1"/>
              <a:t>Isotonix</a:t>
            </a:r>
            <a:r>
              <a:rPr lang="en-US" altLang="zh-TW" dirty="0"/>
              <a:t>® dietary supplements are delivered in an isotonic liquid solution. This means that the body has less work to do in obtaining maximum absorption. The isotonic state of the suspension allows nutrients to pass efficiently into the small intestine and be rapidly delivered into the bloodstream. With </a:t>
            </a:r>
            <a:r>
              <a:rPr lang="en-US" altLang="zh-TW" dirty="0" err="1"/>
              <a:t>Isotonix</a:t>
            </a:r>
            <a:r>
              <a:rPr lang="en-US" altLang="zh-TW" dirty="0"/>
              <a:t>® products, little nutritive value is lost, making the absorption of nutrients highly efficient while delivering maximum results.*</a:t>
            </a:r>
          </a:p>
          <a:p>
            <a:endParaRPr lang="zh-TW" altLang="en-US" dirty="0"/>
          </a:p>
        </p:txBody>
      </p:sp>
      <p:sp>
        <p:nvSpPr>
          <p:cNvPr id="4" name="投影片編號版面配置區 3"/>
          <p:cNvSpPr>
            <a:spLocks noGrp="1"/>
          </p:cNvSpPr>
          <p:nvPr>
            <p:ph type="sldNum" sz="quarter" idx="10"/>
          </p:nvPr>
        </p:nvSpPr>
        <p:spPr/>
        <p:txBody>
          <a:bodyPr/>
          <a:lstStyle/>
          <a:p>
            <a:fld id="{6897B72F-6BE5-4493-8D5A-D0F1E28A137B}" type="slidenum">
              <a:rPr lang="en-US" altLang="zh-TW" smtClean="0"/>
              <a:pPr/>
              <a:t>12</a:t>
            </a:fld>
            <a:endParaRPr lang="en-US" altLang="zh-TW"/>
          </a:p>
        </p:txBody>
      </p:sp>
    </p:spTree>
    <p:extLst>
      <p:ext uri="{BB962C8B-B14F-4D97-AF65-F5344CB8AC3E}">
        <p14:creationId xmlns:p14="http://schemas.microsoft.com/office/powerpoint/2010/main" val="295002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Gill Sans MT" panose="020B0502020104020203" pitchFamily="34" charset="0"/>
                <a:ea typeface="新細明體" panose="02020500000000000000" pitchFamily="18" charset="-120"/>
              </a:defRPr>
            </a:lvl1pPr>
            <a:lvl2pPr marL="742950" indent="-285750">
              <a:spcBef>
                <a:spcPct val="30000"/>
              </a:spcBef>
              <a:defRPr kumimoji="1" sz="1200">
                <a:solidFill>
                  <a:schemeClr val="tx1"/>
                </a:solidFill>
                <a:latin typeface="Gill Sans MT" panose="020B0502020104020203" pitchFamily="34" charset="0"/>
                <a:ea typeface="新細明體" panose="02020500000000000000" pitchFamily="18" charset="-120"/>
              </a:defRPr>
            </a:lvl2pPr>
            <a:lvl3pPr marL="1143000" indent="-228600">
              <a:spcBef>
                <a:spcPct val="30000"/>
              </a:spcBef>
              <a:defRPr kumimoji="1" sz="1200">
                <a:solidFill>
                  <a:schemeClr val="tx1"/>
                </a:solidFill>
                <a:latin typeface="Gill Sans MT" panose="020B0502020104020203" pitchFamily="34" charset="0"/>
                <a:ea typeface="新細明體" panose="02020500000000000000" pitchFamily="18" charset="-120"/>
              </a:defRPr>
            </a:lvl3pPr>
            <a:lvl4pPr marL="1600200" indent="-228600">
              <a:spcBef>
                <a:spcPct val="30000"/>
              </a:spcBef>
              <a:defRPr kumimoji="1" sz="1200">
                <a:solidFill>
                  <a:schemeClr val="tx1"/>
                </a:solidFill>
                <a:latin typeface="Gill Sans MT" panose="020B0502020104020203" pitchFamily="34" charset="0"/>
                <a:ea typeface="新細明體" panose="02020500000000000000" pitchFamily="18" charset="-120"/>
              </a:defRPr>
            </a:lvl4pPr>
            <a:lvl5pPr marL="2057400" indent="-228600">
              <a:spcBef>
                <a:spcPct val="30000"/>
              </a:spcBef>
              <a:defRPr kumimoji="1" sz="1200">
                <a:solidFill>
                  <a:schemeClr val="tx1"/>
                </a:solidFill>
                <a:latin typeface="Gill Sans MT" panose="020B0502020104020203"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Gill Sans MT" panose="020B0502020104020203"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Gill Sans MT" panose="020B0502020104020203"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Gill Sans MT" panose="020B0502020104020203"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Gill Sans MT" panose="020B0502020104020203" pitchFamily="34" charset="0"/>
                <a:ea typeface="新細明體" panose="02020500000000000000" pitchFamily="18" charset="-120"/>
              </a:defRPr>
            </a:lvl9pPr>
          </a:lstStyle>
          <a:p>
            <a:pPr marL="0" marR="0" lvl="0" indent="0" algn="r" defTabSz="927100" rtl="0" eaLnBrk="1" fontAlgn="base" latinLnBrk="0" hangingPunct="1">
              <a:lnSpc>
                <a:spcPct val="100000"/>
              </a:lnSpc>
              <a:spcBef>
                <a:spcPct val="0"/>
              </a:spcBef>
              <a:spcAft>
                <a:spcPct val="0"/>
              </a:spcAft>
              <a:buClrTx/>
              <a:buSzTx/>
              <a:buFontTx/>
              <a:buNone/>
              <a:tabLst/>
              <a:defRPr/>
            </a:pPr>
            <a:fld id="{25F50334-6A9B-4E46-BC82-2C2925756966}" type="slidenum">
              <a:rPr kumimoji="0" lang="en-US" altLang="zh-TW" sz="1200" b="0" i="0" u="none" strike="noStrike" kern="1200" cap="none" spc="0" normalizeH="0" baseline="0" noProof="0" smtClean="0">
                <a:ln>
                  <a:noFill/>
                </a:ln>
                <a:solidFill>
                  <a:srgbClr val="000000"/>
                </a:solidFill>
                <a:effectLst/>
                <a:uLnTx/>
                <a:uFillTx/>
                <a:latin typeface="Gill Sans MT" panose="020B0502020104020203" pitchFamily="34" charset="0"/>
                <a:ea typeface="新細明體" panose="02020500000000000000" pitchFamily="18" charset="-120"/>
                <a:cs typeface="+mn-cs"/>
              </a:rPr>
              <a:pPr marL="0" marR="0" lvl="0" indent="0" algn="r" defTabSz="927100" rtl="0" eaLnBrk="1" fontAlgn="base" latinLnBrk="0" hangingPunct="1">
                <a:lnSpc>
                  <a:spcPct val="100000"/>
                </a:lnSpc>
                <a:spcBef>
                  <a:spcPct val="0"/>
                </a:spcBef>
                <a:spcAft>
                  <a:spcPct val="0"/>
                </a:spcAft>
                <a:buClrTx/>
                <a:buSzTx/>
                <a:buFontTx/>
                <a:buNone/>
                <a:tabLst/>
                <a:defRPr/>
              </a:pPr>
              <a:t>14</a:t>
            </a:fld>
            <a:endParaRPr kumimoji="0" lang="en-US" altLang="zh-TW" sz="1200" b="0" i="0" u="none" strike="noStrike" kern="1200" cap="none" spc="0" normalizeH="0" baseline="0" noProof="0" dirty="0">
              <a:ln>
                <a:noFill/>
              </a:ln>
              <a:solidFill>
                <a:srgbClr val="000000"/>
              </a:solidFill>
              <a:effectLst/>
              <a:uLnTx/>
              <a:uFillTx/>
              <a:latin typeface="Gill Sans MT" panose="020B0502020104020203" pitchFamily="34" charset="0"/>
              <a:ea typeface="新細明體" panose="02020500000000000000" pitchFamily="18" charset="-120"/>
              <a:cs typeface="+mn-cs"/>
            </a:endParaRPr>
          </a:p>
        </p:txBody>
      </p:sp>
      <p:sp>
        <p:nvSpPr>
          <p:cNvPr id="344067" name="Rectangle 2"/>
          <p:cNvSpPr>
            <a:spLocks noGrp="1" noRot="1" noChangeAspect="1" noChangeArrowheads="1" noTextEdit="1"/>
          </p:cNvSpPr>
          <p:nvPr>
            <p:ph type="sldImg"/>
          </p:nvPr>
        </p:nvSpPr>
        <p:spPr>
          <a:xfrm>
            <a:off x="406400" y="696913"/>
            <a:ext cx="6197600" cy="3486150"/>
          </a:xfrm>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So how fast is “fast?”</a:t>
            </a:r>
          </a:p>
          <a:p>
            <a:endParaRPr lang="en-US" altLang="zh-TW" dirty="0"/>
          </a:p>
          <a:p>
            <a:r>
              <a:rPr lang="en-US" altLang="zh-TW" dirty="0"/>
              <a:t>Here is a study done with OPC-3 in </a:t>
            </a:r>
            <a:r>
              <a:rPr lang="en-US" altLang="zh-TW" dirty="0" err="1"/>
              <a:t>Isotonix</a:t>
            </a:r>
            <a:r>
              <a:rPr lang="en-US" altLang="zh-TW" dirty="0"/>
              <a:t> form and tablet form.  The reduction in free radicals in the blood was monitored over time. The red bars, representing </a:t>
            </a:r>
            <a:r>
              <a:rPr lang="en-US" altLang="zh-TW" dirty="0" err="1"/>
              <a:t>Isotonix</a:t>
            </a:r>
            <a:r>
              <a:rPr lang="en-US" altLang="zh-TW" dirty="0"/>
              <a:t> OPC-3 took only 7-8 minutes after consumption to achieve maximum activity in the blood.  While the same amount of OPC-3 in tablet form slowly built up concentration in the blood over a period of 1 hour.  One reason for this is because the tablet, which was formulated to immediately release, was propelled into the intestine before it fully dissolved.  This is because the water used to take the pill could not control gastric </a:t>
            </a:r>
            <a:r>
              <a:rPr lang="en-US" altLang="zh-TW" dirty="0" err="1"/>
              <a:t>empyting</a:t>
            </a:r>
            <a:r>
              <a:rPr lang="en-US" altLang="zh-TW" dirty="0"/>
              <a:t> like an </a:t>
            </a:r>
            <a:r>
              <a:rPr lang="en-US" altLang="zh-TW" dirty="0" err="1"/>
              <a:t>Isotonix</a:t>
            </a:r>
            <a:r>
              <a:rPr lang="en-US" altLang="zh-TW" dirty="0"/>
              <a:t> solution.</a:t>
            </a:r>
          </a:p>
        </p:txBody>
      </p:sp>
    </p:spTree>
    <p:extLst>
      <p:ext uri="{BB962C8B-B14F-4D97-AF65-F5344CB8AC3E}">
        <p14:creationId xmlns:p14="http://schemas.microsoft.com/office/powerpoint/2010/main" val="164378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717550" y="1162050"/>
            <a:ext cx="5575300" cy="3136900"/>
          </a:xfrm>
          <a:ln/>
        </p:spPr>
      </p:sp>
      <p:sp>
        <p:nvSpPr>
          <p:cNvPr id="6451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zh-TW" sz="1200" b="0" i="0" dirty="0">
                <a:solidFill>
                  <a:srgbClr val="000000"/>
                </a:solidFill>
                <a:ea typeface="PMingLiU" pitchFamily="18" charset="0"/>
              </a:rPr>
              <a:t>Now let’s look at pills, which are the most common delivery system for dietary supplements and drugs.</a:t>
            </a:r>
          </a:p>
          <a:p>
            <a:endParaRPr lang="en-US" altLang="en-US" dirty="0">
              <a:latin typeface="Arial" pitchFamily="34" charset="0"/>
              <a:ea typeface="ＭＳ Ｐゴシック" pitchFamily="34" charset="-128"/>
            </a:endParaRPr>
          </a:p>
          <a:p>
            <a:r>
              <a:rPr lang="zh-TW" sz="1200" b="0" i="0" dirty="0">
                <a:solidFill>
                  <a:srgbClr val="000000"/>
                </a:solidFill>
                <a:ea typeface="PMingLiU" pitchFamily="18" charset="0"/>
              </a:rPr>
              <a:t>You may be asking yourself, if Isotonix delivery is so great, why would you use pills? Well, there are some very good reasons.</a:t>
            </a:r>
          </a:p>
          <a:p>
            <a:endParaRPr lang="en-US" altLang="en-US" dirty="0">
              <a:latin typeface="Arial" pitchFamily="34" charset="0"/>
              <a:ea typeface="ＭＳ Ｐゴシック" pitchFamily="34" charset="-128"/>
            </a:endParaRPr>
          </a:p>
          <a:p>
            <a:r>
              <a:rPr lang="zh-TW" sz="1200" b="0" i="0" dirty="0">
                <a:solidFill>
                  <a:srgbClr val="000000"/>
                </a:solidFill>
                <a:ea typeface="PMingLiU" pitchFamily="18" charset="0"/>
              </a:rPr>
              <a:t>Not every ingredient is compatible with water. Some ingredients do not dissolve or disperse in water.</a:t>
            </a:r>
          </a:p>
          <a:p>
            <a:endParaRPr lang="en-US" altLang="en-US" dirty="0">
              <a:latin typeface="Arial" pitchFamily="34" charset="0"/>
              <a:ea typeface="ＭＳ Ｐゴシック" pitchFamily="34" charset="-128"/>
            </a:endParaRPr>
          </a:p>
          <a:p>
            <a:endParaRPr lang="en-US" altLang="en-US" dirty="0">
              <a:latin typeface="Arial" pitchFamily="34" charset="0"/>
              <a:ea typeface="ＭＳ Ｐゴシック" pitchFamily="34" charset="-128"/>
            </a:endParaRPr>
          </a:p>
          <a:p>
            <a:r>
              <a:rPr lang="zh-TW" sz="1200" b="0" i="0" dirty="0">
                <a:solidFill>
                  <a:srgbClr val="000000"/>
                </a:solidFill>
                <a:ea typeface="PMingLiU" pitchFamily="18" charset="0"/>
              </a:rPr>
              <a:t>Some ingredients have a bad odor or taste.</a:t>
            </a:r>
          </a:p>
          <a:p>
            <a:endParaRPr lang="en-US" altLang="en-US" dirty="0">
              <a:latin typeface="Arial" pitchFamily="34" charset="0"/>
              <a:ea typeface="ＭＳ Ｐゴシック" pitchFamily="34" charset="-128"/>
            </a:endParaRPr>
          </a:p>
          <a:p>
            <a:r>
              <a:rPr lang="zh-TW" sz="1200" b="0" i="0" dirty="0">
                <a:solidFill>
                  <a:srgbClr val="000000"/>
                </a:solidFill>
                <a:ea typeface="PMingLiU" pitchFamily="18" charset="0"/>
              </a:rPr>
              <a:t>Some ingredients are oily, like fish oil. And of course oil and water do not mix.</a:t>
            </a:r>
          </a:p>
          <a:p>
            <a:endParaRPr lang="en-US" altLang="en-US" dirty="0">
              <a:latin typeface="Arial" pitchFamily="34" charset="0"/>
              <a:ea typeface="ＭＳ Ｐゴシック" pitchFamily="34" charset="-128"/>
            </a:endParaRPr>
          </a:p>
          <a:p>
            <a:r>
              <a:rPr lang="zh-TW" sz="1200" b="0" i="0" dirty="0">
                <a:solidFill>
                  <a:srgbClr val="000000"/>
                </a:solidFill>
                <a:ea typeface="PMingLiU" pitchFamily="18" charset="0"/>
              </a:rPr>
              <a:t>Lastly, dried plant roots and leaves are commonly used in dietary supplements. These materials have not been extracted with a solvent, but instead, have been ground up into a fine powder. Natural plants materials need to be digested in order to release the actives they contain. And the best way to do this, is by pill delivery</a:t>
            </a:r>
          </a:p>
        </p:txBody>
      </p:sp>
      <p:sp>
        <p:nvSpPr>
          <p:cNvPr id="6451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4715">
              <a:defRPr sz="2400">
                <a:solidFill>
                  <a:schemeClr val="tx1"/>
                </a:solidFill>
                <a:latin typeface="Garamond" pitchFamily="18" charset="0"/>
                <a:ea typeface="ＭＳ Ｐゴシック" pitchFamily="34" charset="-128"/>
              </a:defRPr>
            </a:lvl1pPr>
            <a:lvl2pPr marL="757066" indent="-291179" defTabSz="944715">
              <a:defRPr sz="2400">
                <a:solidFill>
                  <a:schemeClr val="tx1"/>
                </a:solidFill>
                <a:latin typeface="Garamond" pitchFamily="18" charset="0"/>
                <a:ea typeface="ＭＳ Ｐゴシック" pitchFamily="34" charset="-128"/>
              </a:defRPr>
            </a:lvl2pPr>
            <a:lvl3pPr marL="1164717" indent="-232943" defTabSz="944715">
              <a:defRPr sz="2400">
                <a:solidFill>
                  <a:schemeClr val="tx1"/>
                </a:solidFill>
                <a:latin typeface="Garamond" pitchFamily="18" charset="0"/>
                <a:ea typeface="ＭＳ Ｐゴシック" pitchFamily="34" charset="-128"/>
              </a:defRPr>
            </a:lvl3pPr>
            <a:lvl4pPr marL="1630604" indent="-232943" defTabSz="944715">
              <a:defRPr sz="2400">
                <a:solidFill>
                  <a:schemeClr val="tx1"/>
                </a:solidFill>
                <a:latin typeface="Garamond" pitchFamily="18" charset="0"/>
                <a:ea typeface="ＭＳ Ｐゴシック" pitchFamily="34" charset="-128"/>
              </a:defRPr>
            </a:lvl4pPr>
            <a:lvl5pPr marL="2096491" indent="-232943" defTabSz="944715">
              <a:defRPr sz="2400">
                <a:solidFill>
                  <a:schemeClr val="tx1"/>
                </a:solidFill>
                <a:latin typeface="Garamond" pitchFamily="18" charset="0"/>
                <a:ea typeface="ＭＳ Ｐゴシック" pitchFamily="34" charset="-128"/>
              </a:defRPr>
            </a:lvl5pPr>
            <a:lvl6pPr marL="2562377" indent="-232943" defTabSz="944715"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3028264" indent="-232943" defTabSz="944715"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94151" indent="-232943" defTabSz="944715"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960038" indent="-232943" defTabSz="944715"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marL="0" marR="0" lvl="0" indent="0" algn="r" defTabSz="944715" rtl="0" eaLnBrk="1" fontAlgn="auto" latinLnBrk="0" hangingPunct="1">
              <a:lnSpc>
                <a:spcPct val="100000"/>
              </a:lnSpc>
              <a:spcBef>
                <a:spcPts val="0"/>
              </a:spcBef>
              <a:spcAft>
                <a:spcPts val="0"/>
              </a:spcAft>
              <a:buClrTx/>
              <a:buSzTx/>
              <a:buFontTx/>
              <a:buNone/>
              <a:tabLst/>
              <a:defRPr/>
            </a:pPr>
            <a:fld id="{118CC90E-EB8D-4547-9793-07454B54FCBB}"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44715"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96635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717550" y="1162050"/>
            <a:ext cx="5575300" cy="3136900"/>
          </a:xfrm>
          <a:ln/>
        </p:spPr>
      </p:sp>
      <p:sp>
        <p:nvSpPr>
          <p:cNvPr id="696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zh-TW" sz="1200" b="0" i="0" dirty="0">
                <a:solidFill>
                  <a:srgbClr val="000000"/>
                </a:solidFill>
                <a:ea typeface="PMingLiU" pitchFamily="18" charset="0"/>
              </a:rPr>
              <a:t>Let’s talk about excipients, sometimes called “other ingredients.”</a:t>
            </a:r>
          </a:p>
          <a:p>
            <a:endParaRPr lang="en-US" altLang="en-US">
              <a:latin typeface="Arial" pitchFamily="34" charset="0"/>
              <a:ea typeface="ＭＳ Ｐゴシック" pitchFamily="34" charset="-128"/>
            </a:endParaRPr>
          </a:p>
          <a:p>
            <a:r>
              <a:rPr lang="zh-TW" sz="1200" b="0" i="0" dirty="0">
                <a:solidFill>
                  <a:srgbClr val="000000"/>
                </a:solidFill>
                <a:ea typeface="PMingLiU" pitchFamily="18" charset="0"/>
              </a:rPr>
              <a:t>Excipients are substances other than the actives. Actives are listed in the nutrition information panel and excipients are listed below the nutrition information panel under “Other Ingredients.”</a:t>
            </a:r>
          </a:p>
          <a:p>
            <a:endParaRPr lang="en-US" altLang="en-US">
              <a:latin typeface="Arial" pitchFamily="34" charset="0"/>
              <a:ea typeface="ＭＳ Ｐゴシック" pitchFamily="34" charset="-128"/>
            </a:endParaRPr>
          </a:p>
          <a:p>
            <a:endParaRPr lang="en-US" altLang="en-US">
              <a:latin typeface="Arial" pitchFamily="34" charset="0"/>
              <a:ea typeface="ＭＳ Ｐゴシック" pitchFamily="34" charset="-128"/>
            </a:endParaRPr>
          </a:p>
          <a:p>
            <a:r>
              <a:rPr lang="zh-TW" sz="1200" b="0" i="0" dirty="0">
                <a:solidFill>
                  <a:srgbClr val="000000"/>
                </a:solidFill>
                <a:ea typeface="PMingLiU" pitchFamily="18" charset="0"/>
              </a:rPr>
              <a:t>Excipients help to transport the actives to the body’s absorption site; they help the tablet to disintegrate into particles; and they some excipients are used simply to make the product taste and look better.</a:t>
            </a:r>
          </a:p>
        </p:txBody>
      </p:sp>
      <p:sp>
        <p:nvSpPr>
          <p:cNvPr id="6963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4715">
              <a:defRPr sz="2400">
                <a:solidFill>
                  <a:schemeClr val="tx1"/>
                </a:solidFill>
                <a:latin typeface="Garamond" pitchFamily="18" charset="0"/>
                <a:ea typeface="ＭＳ Ｐゴシック" pitchFamily="34" charset="-128"/>
              </a:defRPr>
            </a:lvl1pPr>
            <a:lvl2pPr marL="757066" indent="-291179" defTabSz="944715">
              <a:defRPr sz="2400">
                <a:solidFill>
                  <a:schemeClr val="tx1"/>
                </a:solidFill>
                <a:latin typeface="Garamond" pitchFamily="18" charset="0"/>
                <a:ea typeface="ＭＳ Ｐゴシック" pitchFamily="34" charset="-128"/>
              </a:defRPr>
            </a:lvl2pPr>
            <a:lvl3pPr marL="1164717" indent="-232943" defTabSz="944715">
              <a:defRPr sz="2400">
                <a:solidFill>
                  <a:schemeClr val="tx1"/>
                </a:solidFill>
                <a:latin typeface="Garamond" pitchFamily="18" charset="0"/>
                <a:ea typeface="ＭＳ Ｐゴシック" pitchFamily="34" charset="-128"/>
              </a:defRPr>
            </a:lvl3pPr>
            <a:lvl4pPr marL="1630604" indent="-232943" defTabSz="944715">
              <a:defRPr sz="2400">
                <a:solidFill>
                  <a:schemeClr val="tx1"/>
                </a:solidFill>
                <a:latin typeface="Garamond" pitchFamily="18" charset="0"/>
                <a:ea typeface="ＭＳ Ｐゴシック" pitchFamily="34" charset="-128"/>
              </a:defRPr>
            </a:lvl4pPr>
            <a:lvl5pPr marL="2096491" indent="-232943" defTabSz="944715">
              <a:defRPr sz="2400">
                <a:solidFill>
                  <a:schemeClr val="tx1"/>
                </a:solidFill>
                <a:latin typeface="Garamond" pitchFamily="18" charset="0"/>
                <a:ea typeface="ＭＳ Ｐゴシック" pitchFamily="34" charset="-128"/>
              </a:defRPr>
            </a:lvl5pPr>
            <a:lvl6pPr marL="2562377" indent="-232943" defTabSz="944715"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3028264" indent="-232943" defTabSz="944715"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94151" indent="-232943" defTabSz="944715"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960038" indent="-232943" defTabSz="944715"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marL="0" marR="0" lvl="0" indent="0" algn="r" defTabSz="944715" rtl="0" eaLnBrk="1" fontAlgn="auto" latinLnBrk="0" hangingPunct="1">
              <a:lnSpc>
                <a:spcPct val="100000"/>
              </a:lnSpc>
              <a:spcBef>
                <a:spcPts val="0"/>
              </a:spcBef>
              <a:spcAft>
                <a:spcPts val="0"/>
              </a:spcAft>
              <a:buClrTx/>
              <a:buSzTx/>
              <a:buFontTx/>
              <a:buNone/>
              <a:tabLst/>
              <a:defRPr/>
            </a:pPr>
            <a:fld id="{7A2B8B98-4CE4-4409-A51F-9E9CED79378A}"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44715"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09231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3176" y="3200400"/>
            <a:ext cx="9140825" cy="1943100"/>
            <a:chOff x="2" y="2688"/>
            <a:chExt cx="5758" cy="1632"/>
          </a:xfrm>
        </p:grpSpPr>
        <p:sp>
          <p:nvSpPr>
            <p:cNvPr id="5" name="Freeform 3"/>
            <p:cNvSpPr>
              <a:spLocks/>
            </p:cNvSpPr>
            <p:nvPr/>
          </p:nvSpPr>
          <p:spPr bwMode="hidden">
            <a:xfrm>
              <a:off x="2" y="2688"/>
              <a:ext cx="5758" cy="1632"/>
            </a:xfrm>
            <a:custGeom>
              <a:avLst/>
              <a:gdLst>
                <a:gd name="T0" fmla="*/ 5978 w 5740"/>
                <a:gd name="T1" fmla="*/ 0 h 4316"/>
                <a:gd name="T2" fmla="*/ 0 w 5740"/>
                <a:gd name="T3" fmla="*/ 0 h 4316"/>
                <a:gd name="T4" fmla="*/ 0 w 5740"/>
                <a:gd name="T5" fmla="*/ 0 h 4316"/>
                <a:gd name="T6" fmla="*/ 5978 w 5740"/>
                <a:gd name="T7" fmla="*/ 0 h 4316"/>
                <a:gd name="T8" fmla="*/ 5978 w 5740"/>
                <a:gd name="T9" fmla="*/ 0 h 4316"/>
                <a:gd name="T10" fmla="*/ 5978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2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2 w 382"/>
                  <a:gd name="T19" fmla="*/ 96 h 96"/>
                  <a:gd name="T20" fmla="*/ 276 w 382"/>
                  <a:gd name="T21" fmla="*/ 90 h 96"/>
                  <a:gd name="T22" fmla="*/ 324 w 382"/>
                  <a:gd name="T23" fmla="*/ 84 h 96"/>
                  <a:gd name="T24" fmla="*/ 365 w 382"/>
                  <a:gd name="T25" fmla="*/ 66 h 96"/>
                  <a:gd name="T26" fmla="*/ 395 w 382"/>
                  <a:gd name="T27" fmla="*/ 42 h 96"/>
                  <a:gd name="T28" fmla="*/ 389 w 382"/>
                  <a:gd name="T29" fmla="*/ 42 h 96"/>
                  <a:gd name="T30" fmla="*/ 359 w 382"/>
                  <a:gd name="T31" fmla="*/ 66 h 96"/>
                  <a:gd name="T32" fmla="*/ 318 w 382"/>
                  <a:gd name="T33" fmla="*/ 78 h 96"/>
                  <a:gd name="T34" fmla="*/ 276 w 382"/>
                  <a:gd name="T35" fmla="*/ 90 h 96"/>
                  <a:gd name="T36" fmla="*/ 222 w 382"/>
                  <a:gd name="T37" fmla="*/ 96 h 96"/>
                  <a:gd name="T38" fmla="*/ 22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32 w 185"/>
                  <a:gd name="T5" fmla="*/ 36 h 210"/>
                  <a:gd name="T6" fmla="*/ 168 w 185"/>
                  <a:gd name="T7" fmla="*/ 72 h 210"/>
                  <a:gd name="T8" fmla="*/ 174 w 185"/>
                  <a:gd name="T9" fmla="*/ 90 h 210"/>
                  <a:gd name="T10" fmla="*/ 180 w 185"/>
                  <a:gd name="T11" fmla="*/ 114 h 210"/>
                  <a:gd name="T12" fmla="*/ 174 w 185"/>
                  <a:gd name="T13" fmla="*/ 138 h 210"/>
                  <a:gd name="T14" fmla="*/ 162 w 185"/>
                  <a:gd name="T15" fmla="*/ 162 h 210"/>
                  <a:gd name="T16" fmla="*/ 132 w 185"/>
                  <a:gd name="T17" fmla="*/ 180 h 210"/>
                  <a:gd name="T18" fmla="*/ 90 w 185"/>
                  <a:gd name="T19" fmla="*/ 198 h 210"/>
                  <a:gd name="T20" fmla="*/ 109 w 185"/>
                  <a:gd name="T21" fmla="*/ 210 h 210"/>
                  <a:gd name="T22" fmla="*/ 144 w 185"/>
                  <a:gd name="T23" fmla="*/ 192 h 210"/>
                  <a:gd name="T24" fmla="*/ 174 w 185"/>
                  <a:gd name="T25" fmla="*/ 168 h 210"/>
                  <a:gd name="T26" fmla="*/ 192 w 185"/>
                  <a:gd name="T27" fmla="*/ 144 h 210"/>
                  <a:gd name="T28" fmla="*/ 198 w 185"/>
                  <a:gd name="T29" fmla="*/ 114 h 210"/>
                  <a:gd name="T30" fmla="*/ 192 w 185"/>
                  <a:gd name="T31" fmla="*/ 90 h 210"/>
                  <a:gd name="T32" fmla="*/ 186 w 185"/>
                  <a:gd name="T33" fmla="*/ 66 h 210"/>
                  <a:gd name="T34" fmla="*/ 168 w 185"/>
                  <a:gd name="T35" fmla="*/ 48 h 210"/>
                  <a:gd name="T36" fmla="*/ 14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grpSp>
        </p:grpSp>
      </p:grpSp>
      <p:sp>
        <p:nvSpPr>
          <p:cNvPr id="65602" name="Rectangle 66"/>
          <p:cNvSpPr>
            <a:spLocks noGrp="1" noChangeArrowheads="1"/>
          </p:cNvSpPr>
          <p:nvPr>
            <p:ph type="ctrTitle" sz="quarter"/>
          </p:nvPr>
        </p:nvSpPr>
        <p:spPr>
          <a:xfrm>
            <a:off x="685800" y="1269207"/>
            <a:ext cx="7772400" cy="1302544"/>
          </a:xfrm>
        </p:spPr>
        <p:txBody>
          <a:bodyPr anchor="b"/>
          <a:lstStyle>
            <a:lvl1pPr>
              <a:defRPr sz="5400"/>
            </a:lvl1pPr>
          </a:lstStyle>
          <a:p>
            <a:pPr lvl="0"/>
            <a:r>
              <a:rPr lang="en-US" altLang="zh-TW" noProof="0"/>
              <a:t>Click to edit Master title style</a:t>
            </a:r>
          </a:p>
        </p:txBody>
      </p:sp>
      <p:sp>
        <p:nvSpPr>
          <p:cNvPr id="65603" name="Rectangle 67"/>
          <p:cNvSpPr>
            <a:spLocks noGrp="1" noChangeArrowheads="1"/>
          </p:cNvSpPr>
          <p:nvPr>
            <p:ph type="subTitle" sz="quarter" idx="1"/>
          </p:nvPr>
        </p:nvSpPr>
        <p:spPr>
          <a:xfrm>
            <a:off x="1371600" y="2914650"/>
            <a:ext cx="6400800" cy="1314450"/>
          </a:xfrm>
        </p:spPr>
        <p:txBody>
          <a:bodyPr/>
          <a:lstStyle>
            <a:lvl1pPr marL="0" indent="0" algn="ctr">
              <a:buFont typeface="Wingdings" charset="0"/>
              <a:buNone/>
              <a:defRPr/>
            </a:lvl1pPr>
          </a:lstStyle>
          <a:p>
            <a:pPr lvl="0"/>
            <a:r>
              <a:rPr lang="en-US" altLang="zh-TW" noProof="0"/>
              <a:t>Click to edit Master subtitle style</a:t>
            </a:r>
          </a:p>
        </p:txBody>
      </p:sp>
      <p:sp>
        <p:nvSpPr>
          <p:cNvPr id="68" name="Rectangle 68"/>
          <p:cNvSpPr>
            <a:spLocks noGrp="1" noChangeArrowheads="1"/>
          </p:cNvSpPr>
          <p:nvPr>
            <p:ph type="dt" sz="quarter" idx="10"/>
          </p:nvPr>
        </p:nvSpPr>
        <p:spPr>
          <a:xfrm>
            <a:off x="457200" y="4686300"/>
            <a:ext cx="2133600" cy="342900"/>
          </a:xfrm>
        </p:spPr>
        <p:txBody>
          <a:bodyPr/>
          <a:lstStyle>
            <a:lvl1pPr>
              <a:defRPr/>
            </a:lvl1pPr>
          </a:lstStyle>
          <a:p>
            <a:pPr>
              <a:defRPr/>
            </a:pPr>
            <a:endParaRPr lang="en-US" altLang="zh-TW">
              <a:solidFill>
                <a:srgbClr val="FFFFFF"/>
              </a:solidFill>
            </a:endParaRPr>
          </a:p>
        </p:txBody>
      </p:sp>
      <p:sp>
        <p:nvSpPr>
          <p:cNvPr id="69" name="Rectangle 69"/>
          <p:cNvSpPr>
            <a:spLocks noGrp="1" noChangeArrowheads="1"/>
          </p:cNvSpPr>
          <p:nvPr>
            <p:ph type="ftr" sz="quarter" idx="11"/>
          </p:nvPr>
        </p:nvSpPr>
        <p:spPr>
          <a:xfrm>
            <a:off x="3124200" y="4686300"/>
            <a:ext cx="2895600" cy="342900"/>
          </a:xfrm>
        </p:spPr>
        <p:txBody>
          <a:bodyPr/>
          <a:lstStyle>
            <a:lvl1pPr>
              <a:defRPr/>
            </a:lvl1pPr>
          </a:lstStyle>
          <a:p>
            <a:pPr>
              <a:defRPr/>
            </a:pPr>
            <a:endParaRPr lang="en-US" altLang="zh-TW">
              <a:solidFill>
                <a:srgbClr val="FFFFFF"/>
              </a:solidFill>
            </a:endParaRPr>
          </a:p>
        </p:txBody>
      </p:sp>
      <p:sp>
        <p:nvSpPr>
          <p:cNvPr id="70" name="Rectangle 70"/>
          <p:cNvSpPr>
            <a:spLocks noGrp="1" noChangeArrowheads="1"/>
          </p:cNvSpPr>
          <p:nvPr>
            <p:ph type="sldNum" sz="quarter" idx="12"/>
          </p:nvPr>
        </p:nvSpPr>
        <p:spPr>
          <a:xfrm>
            <a:off x="6553200" y="4686300"/>
            <a:ext cx="2133600" cy="342900"/>
          </a:xfrm>
        </p:spPr>
        <p:txBody>
          <a:bodyPr/>
          <a:lstStyle>
            <a:lvl1pPr>
              <a:defRPr/>
            </a:lvl1pPr>
          </a:lstStyle>
          <a:p>
            <a:pPr>
              <a:defRPr/>
            </a:pPr>
            <a:fld id="{F7C49EE8-ACC4-452B-A9BE-B4469BCC1002}"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49179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7ED989DF-ECB8-41E3-8A89-CBA8C119901B}"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697178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8360"/>
            <a:ext cx="2057400" cy="438626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8360"/>
            <a:ext cx="6019800" cy="438626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DADFE19F-35E1-4450-BFD8-9F60C397046E}"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86362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p:cNvSpPr>
          <p:nvPr/>
        </p:nvSpPr>
        <p:spPr bwMode="auto">
          <a:xfrm>
            <a:off x="0" y="3563541"/>
            <a:ext cx="9144000" cy="1584722"/>
          </a:xfrm>
          <a:custGeom>
            <a:avLst/>
            <a:gdLst>
              <a:gd name="T0" fmla="*/ 0 w 5760"/>
              <a:gd name="T1" fmla="*/ 1692275 h 1331"/>
              <a:gd name="T2" fmla="*/ 0 w 5760"/>
              <a:gd name="T3" fmla="*/ 2112962 h 1331"/>
              <a:gd name="T4" fmla="*/ 9144000 w 5760"/>
              <a:gd name="T5" fmla="*/ 2112962 h 1331"/>
              <a:gd name="T6" fmla="*/ 9144000 w 5760"/>
              <a:gd name="T7" fmla="*/ 0 h 1331"/>
              <a:gd name="T8" fmla="*/ 0 w 5760"/>
              <a:gd name="T9" fmla="*/ 1692275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63500" dist="44450" dir="16200000" algn="ctr"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eaLnBrk="1" hangingPunct="1">
              <a:defRPr/>
            </a:pPr>
            <a:endParaRPr lang="zh-TW" altLang="en-US" sz="2400" b="1">
              <a:solidFill>
                <a:prstClr val="white"/>
              </a:solidFill>
              <a:latin typeface="Gill Sans MT" charset="0"/>
              <a:ea typeface="新細明體" pitchFamily="18" charset="-120"/>
            </a:endParaRPr>
          </a:p>
        </p:txBody>
      </p:sp>
      <p:sp>
        <p:nvSpPr>
          <p:cNvPr id="5" name="Freeform 7"/>
          <p:cNvSpPr>
            <a:spLocks/>
          </p:cNvSpPr>
          <p:nvPr/>
        </p:nvSpPr>
        <p:spPr bwMode="auto">
          <a:xfrm>
            <a:off x="6105526" y="0"/>
            <a:ext cx="3038475" cy="5143500"/>
          </a:xfrm>
          <a:custGeom>
            <a:avLst/>
            <a:gdLst>
              <a:gd name="T0" fmla="*/ 2147483647 w 1914"/>
              <a:gd name="T1" fmla="*/ 22587518 h 4329"/>
              <a:gd name="T2" fmla="*/ 2147483647 w 1914"/>
              <a:gd name="T3" fmla="*/ 2147483647 h 4329"/>
              <a:gd name="T4" fmla="*/ 556820388 w 1914"/>
              <a:gd name="T5" fmla="*/ 2147483647 h 4329"/>
              <a:gd name="T6" fmla="*/ 0 w 1914"/>
              <a:gd name="T7" fmla="*/ 0 h 4329"/>
              <a:gd name="T8" fmla="*/ 2147483647 w 1914"/>
              <a:gd name="T9" fmla="*/ 2258751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blurRad="635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eaLnBrk="1" hangingPunct="1">
              <a:defRPr/>
            </a:pPr>
            <a:endParaRPr lang="zh-TW" altLang="en-US" sz="2400" b="1">
              <a:solidFill>
                <a:prstClr val="white"/>
              </a:solidFill>
              <a:latin typeface="Gill Sans MT" charset="0"/>
              <a:ea typeface="新細明體" pitchFamily="18" charset="-120"/>
            </a:endParaRPr>
          </a:p>
        </p:txBody>
      </p:sp>
      <p:sp>
        <p:nvSpPr>
          <p:cNvPr id="9" name="Title 8"/>
          <p:cNvSpPr>
            <a:spLocks noGrp="1"/>
          </p:cNvSpPr>
          <p:nvPr>
            <p:ph type="ctrTitle"/>
          </p:nvPr>
        </p:nvSpPr>
        <p:spPr>
          <a:xfrm>
            <a:off x="396061" y="2503170"/>
            <a:ext cx="5981583"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399739" y="1158609"/>
            <a:ext cx="5981583"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fld id="{518060AF-1182-404D-8FDE-BAC15D2B84AA}" type="datetimeFigureOut">
              <a:rPr lang="en-US" altLang="zh-TW"/>
              <a:pPr>
                <a:defRPr/>
              </a:pPr>
              <a:t>10/31/2017</a:t>
            </a:fld>
            <a:endParaRPr lang="en-US" altLang="zh-TW"/>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26"/>
          <p:cNvSpPr>
            <a:spLocks noGrp="1"/>
          </p:cNvSpPr>
          <p:nvPr>
            <p:ph type="sldNum" sz="quarter" idx="12"/>
          </p:nvPr>
        </p:nvSpPr>
        <p:spPr/>
        <p:txBody>
          <a:bodyPr/>
          <a:lstStyle>
            <a:lvl1pPr>
              <a:defRPr/>
            </a:lvl1pPr>
          </a:lstStyle>
          <a:p>
            <a:pPr>
              <a:defRPr/>
            </a:pPr>
            <a:fld id="{0E97B21D-EC03-4096-9E9A-E19FDFDD8AD3}" type="slidenum">
              <a:rPr lang="en-US" altLang="zh-TW"/>
              <a:pPr>
                <a:defRPr/>
              </a:pPr>
              <a:t>‹#›</a:t>
            </a:fld>
            <a:endParaRPr lang="en-US" altLang="zh-TW"/>
          </a:p>
        </p:txBody>
      </p:sp>
    </p:spTree>
    <p:extLst>
      <p:ext uri="{BB962C8B-B14F-4D97-AF65-F5344CB8AC3E}">
        <p14:creationId xmlns:p14="http://schemas.microsoft.com/office/powerpoint/2010/main" val="369678122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CF3B951-D90C-4E9E-A34E-302C9E3372F3}" type="datetimeFigureOut">
              <a:rPr lang="en-US" altLang="zh-TW"/>
              <a:pPr>
                <a:defRPr/>
              </a:pPr>
              <a:t>10/31/2017</a:t>
            </a:fld>
            <a:endParaRPr lang="en-US" altLang="zh-TW"/>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45547F8-C315-4B81-9F6D-BAEDF2F63862}" type="slidenum">
              <a:rPr lang="en-US" altLang="zh-TW"/>
              <a:pPr>
                <a:defRPr/>
              </a:pPr>
              <a:t>‹#›</a:t>
            </a:fld>
            <a:endParaRPr lang="en-US" altLang="zh-TW"/>
          </a:p>
        </p:txBody>
      </p:sp>
    </p:spTree>
    <p:extLst>
      <p:ext uri="{BB962C8B-B14F-4D97-AF65-F5344CB8AC3E}">
        <p14:creationId xmlns:p14="http://schemas.microsoft.com/office/powerpoint/2010/main" val="671388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6"/>
          <p:cNvSpPr>
            <a:spLocks/>
          </p:cNvSpPr>
          <p:nvPr/>
        </p:nvSpPr>
        <p:spPr bwMode="auto">
          <a:xfrm>
            <a:off x="0" y="3563541"/>
            <a:ext cx="9144000" cy="1584722"/>
          </a:xfrm>
          <a:custGeom>
            <a:avLst/>
            <a:gdLst>
              <a:gd name="T0" fmla="*/ 0 w 5760"/>
              <a:gd name="T1" fmla="*/ 1692275 h 1331"/>
              <a:gd name="T2" fmla="*/ 0 w 5760"/>
              <a:gd name="T3" fmla="*/ 2112962 h 1331"/>
              <a:gd name="T4" fmla="*/ 9144000 w 5760"/>
              <a:gd name="T5" fmla="*/ 2112962 h 1331"/>
              <a:gd name="T6" fmla="*/ 9144000 w 5760"/>
              <a:gd name="T7" fmla="*/ 0 h 1331"/>
              <a:gd name="T8" fmla="*/ 0 w 5760"/>
              <a:gd name="T9" fmla="*/ 1692275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63500" dist="44450" dir="16200000" algn="ctr"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eaLnBrk="1" hangingPunct="1">
              <a:defRPr/>
            </a:pPr>
            <a:endParaRPr lang="zh-TW" altLang="en-US" sz="2400" b="1">
              <a:solidFill>
                <a:prstClr val="white"/>
              </a:solidFill>
              <a:latin typeface="Gill Sans MT" charset="0"/>
              <a:ea typeface="新細明體" pitchFamily="18" charset="-120"/>
            </a:endParaRPr>
          </a:p>
        </p:txBody>
      </p:sp>
      <p:sp>
        <p:nvSpPr>
          <p:cNvPr id="5" name="Freeform 8"/>
          <p:cNvSpPr>
            <a:spLocks/>
          </p:cNvSpPr>
          <p:nvPr/>
        </p:nvSpPr>
        <p:spPr bwMode="auto">
          <a:xfrm>
            <a:off x="6105526" y="0"/>
            <a:ext cx="3038475" cy="5143500"/>
          </a:xfrm>
          <a:custGeom>
            <a:avLst/>
            <a:gdLst>
              <a:gd name="T0" fmla="*/ 2147483647 w 1914"/>
              <a:gd name="T1" fmla="*/ 22587518 h 4329"/>
              <a:gd name="T2" fmla="*/ 2147483647 w 1914"/>
              <a:gd name="T3" fmla="*/ 2147483647 h 4329"/>
              <a:gd name="T4" fmla="*/ 556820388 w 1914"/>
              <a:gd name="T5" fmla="*/ 2147483647 h 4329"/>
              <a:gd name="T6" fmla="*/ 0 w 1914"/>
              <a:gd name="T7" fmla="*/ 0 h 4329"/>
              <a:gd name="T8" fmla="*/ 2147483647 w 1914"/>
              <a:gd name="T9" fmla="*/ 2258751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blurRad="635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eaLnBrk="1" hangingPunct="1">
              <a:defRPr/>
            </a:pPr>
            <a:endParaRPr lang="zh-TW" altLang="en-US" sz="2400" b="1">
              <a:solidFill>
                <a:prstClr val="white"/>
              </a:solidFill>
              <a:latin typeface="Gill Sans MT" charset="0"/>
              <a:ea typeface="新細明體" pitchFamily="18" charset="-120"/>
            </a:endParaRPr>
          </a:p>
        </p:txBody>
      </p:sp>
      <p:sp>
        <p:nvSpPr>
          <p:cNvPr id="2" name="Title 1"/>
          <p:cNvSpPr>
            <a:spLocks noGrp="1"/>
          </p:cNvSpPr>
          <p:nvPr>
            <p:ph type="title"/>
          </p:nvPr>
        </p:nvSpPr>
        <p:spPr>
          <a:xfrm>
            <a:off x="633046" y="2687881"/>
            <a:ext cx="6119446"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33046" y="1864350"/>
            <a:ext cx="6119446"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09F10A8F-0121-48E8-96B6-F661BBBD4AB1}" type="datetimeFigureOut">
              <a:rPr lang="en-US" altLang="zh-TW"/>
              <a:pPr>
                <a:defRPr/>
              </a:pPr>
              <a:t>10/31/2017</a:t>
            </a:fld>
            <a:endParaRPr lang="en-US" altLang="zh-TW"/>
          </a:p>
        </p:txBody>
      </p:sp>
      <p:sp>
        <p:nvSpPr>
          <p:cNvPr id="7" name="Footer Placeholder 4"/>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1EA729D2-34BF-4233-8BF0-461302B6A55B}" type="slidenum">
              <a:rPr lang="en-US" altLang="zh-TW"/>
              <a:pPr>
                <a:defRPr/>
              </a:pPr>
              <a:t>‹#›</a:t>
            </a:fld>
            <a:endParaRPr lang="en-US" altLang="zh-TW"/>
          </a:p>
        </p:txBody>
      </p:sp>
    </p:spTree>
    <p:extLst>
      <p:ext uri="{BB962C8B-B14F-4D97-AF65-F5344CB8AC3E}">
        <p14:creationId xmlns:p14="http://schemas.microsoft.com/office/powerpoint/2010/main" val="418685724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033" y="205979"/>
            <a:ext cx="6893169" cy="857250"/>
          </a:xfrm>
        </p:spPr>
        <p:txBody>
          <a:bodyPr/>
          <a:lstStyle/>
          <a:p>
            <a:r>
              <a:rPr lang="en-US"/>
              <a:t>Click to edit Master title style</a:t>
            </a:r>
          </a:p>
        </p:txBody>
      </p:sp>
      <p:sp>
        <p:nvSpPr>
          <p:cNvPr id="3" name="Content Placeholder 2"/>
          <p:cNvSpPr>
            <a:spLocks noGrp="1"/>
          </p:cNvSpPr>
          <p:nvPr>
            <p:ph sz="half" idx="1"/>
          </p:nvPr>
        </p:nvSpPr>
        <p:spPr>
          <a:xfrm>
            <a:off x="422031" y="1200153"/>
            <a:ext cx="3376246" cy="3394472"/>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8954" y="1200153"/>
            <a:ext cx="3376246" cy="3394472"/>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CF0B1F69-F405-40B7-B8D9-E25DF8A75408}" type="datetimeFigureOut">
              <a:rPr lang="en-US" altLang="zh-TW"/>
              <a:pPr>
                <a:defRPr/>
              </a:pPr>
              <a:t>10/31/2017</a:t>
            </a:fld>
            <a:endParaRPr lang="en-US" altLang="zh-TW"/>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B6C4387-FCC7-4B9B-A39E-45D3F96D5D8B}" type="slidenum">
              <a:rPr lang="en-US" altLang="zh-TW"/>
              <a:pPr>
                <a:defRPr/>
              </a:pPr>
              <a:t>‹#›</a:t>
            </a:fld>
            <a:endParaRPr lang="en-US" altLang="zh-TW"/>
          </a:p>
        </p:txBody>
      </p:sp>
    </p:spTree>
    <p:extLst>
      <p:ext uri="{BB962C8B-B14F-4D97-AF65-F5344CB8AC3E}">
        <p14:creationId xmlns:p14="http://schemas.microsoft.com/office/powerpoint/2010/main" val="287681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2031" y="204788"/>
            <a:ext cx="7596554"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2031" y="4114800"/>
            <a:ext cx="3729404"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287718" y="4114800"/>
            <a:ext cx="3730869"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22031" y="1137685"/>
            <a:ext cx="3729404"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287718" y="1137685"/>
            <a:ext cx="3730869"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66B34964-14AE-459A-926B-EF6A7D0FB989}" type="datetimeFigureOut">
              <a:rPr lang="en-US" altLang="zh-TW"/>
              <a:pPr>
                <a:defRPr/>
              </a:pPr>
              <a:t>10/31/2017</a:t>
            </a:fld>
            <a:endParaRPr lang="en-US" altLang="zh-TW"/>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0543D6D9-5475-4D6E-B29A-A4894B2157C2}" type="slidenum">
              <a:rPr lang="en-US" altLang="zh-TW"/>
              <a:pPr>
                <a:defRPr/>
              </a:pPr>
              <a:t>‹#›</a:t>
            </a:fld>
            <a:endParaRPr lang="en-US" altLang="zh-TW"/>
          </a:p>
        </p:txBody>
      </p:sp>
    </p:spTree>
    <p:extLst>
      <p:ext uri="{BB962C8B-B14F-4D97-AF65-F5344CB8AC3E}">
        <p14:creationId xmlns:p14="http://schemas.microsoft.com/office/powerpoint/2010/main" val="490476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033" y="205740"/>
            <a:ext cx="6895983" cy="85725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D552B729-4258-4542-88D4-A61D118F7675}" type="datetimeFigureOut">
              <a:rPr lang="en-US" altLang="zh-TW"/>
              <a:pPr>
                <a:defRPr/>
              </a:pPr>
              <a:t>10/31/2017</a:t>
            </a:fld>
            <a:endParaRPr lang="en-US" altLang="zh-TW"/>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8AE23577-E2DC-4949-A57C-9FD0929AA5CD}" type="slidenum">
              <a:rPr lang="en-US" altLang="zh-TW"/>
              <a:pPr>
                <a:defRPr/>
              </a:pPr>
              <a:t>‹#›</a:t>
            </a:fld>
            <a:endParaRPr lang="en-US" altLang="zh-TW"/>
          </a:p>
        </p:txBody>
      </p:sp>
    </p:spTree>
    <p:extLst>
      <p:ext uri="{BB962C8B-B14F-4D97-AF65-F5344CB8AC3E}">
        <p14:creationId xmlns:p14="http://schemas.microsoft.com/office/powerpoint/2010/main" val="412612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F76AB02-94F6-4D63-BB84-E43C8A5540A1}" type="datetimeFigureOut">
              <a:rPr lang="en-US" altLang="zh-TW"/>
              <a:pPr>
                <a:defRPr/>
              </a:pPr>
              <a:t>10/31/2017</a:t>
            </a:fld>
            <a:endParaRPr lang="en-US" altLang="zh-TW"/>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51A3ED9E-B6EC-4672-9D45-B87C4E51BA79}" type="slidenum">
              <a:rPr lang="en-US" altLang="zh-TW"/>
              <a:pPr>
                <a:defRPr/>
              </a:pPr>
              <a:t>‹#›</a:t>
            </a:fld>
            <a:endParaRPr lang="en-US" altLang="zh-TW"/>
          </a:p>
        </p:txBody>
      </p:sp>
    </p:spTree>
    <p:extLst>
      <p:ext uri="{BB962C8B-B14F-4D97-AF65-F5344CB8AC3E}">
        <p14:creationId xmlns:p14="http://schemas.microsoft.com/office/powerpoint/2010/main" val="696721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033" y="889146"/>
            <a:ext cx="2954215" cy="547688"/>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22033" y="160818"/>
            <a:ext cx="2532185"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22033" y="1485900"/>
            <a:ext cx="6541477" cy="28575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C2491BAA-7C6B-4337-B31C-F6DA0B093011}" type="datetimeFigureOut">
              <a:rPr lang="en-US" altLang="zh-TW"/>
              <a:pPr>
                <a:defRPr/>
              </a:pPr>
              <a:t>10/31/2017</a:t>
            </a:fld>
            <a:endParaRPr lang="en-US" altLang="zh-TW"/>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899F5731-70A9-4C28-A3B4-205BAB4BC53B}" type="slidenum">
              <a:rPr lang="en-US" altLang="zh-TW"/>
              <a:pPr>
                <a:defRPr/>
              </a:pPr>
              <a:t>‹#›</a:t>
            </a:fld>
            <a:endParaRPr lang="en-US" altLang="zh-TW"/>
          </a:p>
        </p:txBody>
      </p:sp>
    </p:spTree>
    <p:extLst>
      <p:ext uri="{BB962C8B-B14F-4D97-AF65-F5344CB8AC3E}">
        <p14:creationId xmlns:p14="http://schemas.microsoft.com/office/powerpoint/2010/main" val="325560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A8BF3979-45F0-4E3D-B5E6-B0CF221ED365}"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290309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9292" y="1279282"/>
            <a:ext cx="2818955" cy="940356"/>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983658" y="764930"/>
            <a:ext cx="3798277"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129295" y="2249074"/>
            <a:ext cx="2818953"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fld id="{5327ABA7-8A8A-45EB-A680-330482C5D0A1}" type="datetimeFigureOut">
              <a:rPr lang="en-US" altLang="zh-TW"/>
              <a:pPr>
                <a:defRPr/>
              </a:pPr>
              <a:t>10/31/2017</a:t>
            </a:fld>
            <a:endParaRPr lang="en-US" altLang="zh-TW"/>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58699910-AC10-4D24-B61B-C70F09A8163C}" type="slidenum">
              <a:rPr lang="en-US" altLang="zh-TW"/>
              <a:pPr>
                <a:defRPr/>
              </a:pPr>
              <a:t>‹#›</a:t>
            </a:fld>
            <a:endParaRPr lang="en-US" altLang="zh-TW"/>
          </a:p>
        </p:txBody>
      </p:sp>
    </p:spTree>
    <p:extLst>
      <p:ext uri="{BB962C8B-B14F-4D97-AF65-F5344CB8AC3E}">
        <p14:creationId xmlns:p14="http://schemas.microsoft.com/office/powerpoint/2010/main" val="3912935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95DD53BC-D2F6-408D-808A-88B99A8DBBD0}" type="datetimeFigureOut">
              <a:rPr lang="en-US" altLang="zh-TW"/>
              <a:pPr>
                <a:defRPr/>
              </a:pPr>
              <a:t>10/31/2017</a:t>
            </a:fld>
            <a:endParaRPr lang="en-US" altLang="zh-TW"/>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806AC597-B4E9-4407-B65C-1CA6448D9892}" type="slidenum">
              <a:rPr lang="en-US" altLang="zh-TW"/>
              <a:pPr>
                <a:defRPr/>
              </a:pPr>
              <a:t>‹#›</a:t>
            </a:fld>
            <a:endParaRPr lang="en-US" altLang="zh-TW"/>
          </a:p>
        </p:txBody>
      </p:sp>
    </p:spTree>
    <p:extLst>
      <p:ext uri="{BB962C8B-B14F-4D97-AF65-F5344CB8AC3E}">
        <p14:creationId xmlns:p14="http://schemas.microsoft.com/office/powerpoint/2010/main" val="2390988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9446" y="205981"/>
            <a:ext cx="1899138"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2031" y="205981"/>
            <a:ext cx="5556738"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0DA0891-D663-47B1-A5B8-534D654467B5}" type="datetimeFigureOut">
              <a:rPr lang="en-US" altLang="zh-TW"/>
              <a:pPr>
                <a:defRPr/>
              </a:pPr>
              <a:t>10/31/2017</a:t>
            </a:fld>
            <a:endParaRPr lang="en-US" altLang="zh-TW"/>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48682A72-1C9A-4261-A07E-2A59DDEE82EF}" type="slidenum">
              <a:rPr lang="en-US" altLang="zh-TW"/>
              <a:pPr>
                <a:defRPr/>
              </a:pPr>
              <a:t>‹#›</a:t>
            </a:fld>
            <a:endParaRPr lang="en-US" altLang="zh-TW"/>
          </a:p>
        </p:txBody>
      </p:sp>
    </p:spTree>
    <p:extLst>
      <p:ext uri="{BB962C8B-B14F-4D97-AF65-F5344CB8AC3E}">
        <p14:creationId xmlns:p14="http://schemas.microsoft.com/office/powerpoint/2010/main" val="669868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lvl1pPr>
              <a:defRPr/>
            </a:lvl1pPr>
          </a:lstStyle>
          <a:p>
            <a:fld id="{A3FA5118-83A8-4D85-9F6C-4AE26FF7A69D}" type="datetime1">
              <a:rPr lang="en-US" altLang="zh-CN" smtClean="0"/>
              <a:pPr/>
              <a:t>10/31/2017</a:t>
            </a:fld>
            <a:endParaRPr lang="en-US" altLang="zh-CN" sz="1800">
              <a:solidFill>
                <a:srgbClr val="000000"/>
              </a:solidFill>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r>
              <a:rPr lang="en-US" altLang="en-US"/>
              <a:t>(1) World Health Organization</a:t>
            </a:r>
          </a:p>
        </p:txBody>
      </p:sp>
      <p:sp>
        <p:nvSpPr>
          <p:cNvPr id="6" name="Slide Number Placeholder 5"/>
          <p:cNvSpPr>
            <a:spLocks noGrp="1"/>
          </p:cNvSpPr>
          <p:nvPr>
            <p:ph type="sldNum" sz="quarter" idx="12"/>
          </p:nvPr>
        </p:nvSpPr>
        <p:spPr/>
        <p:txBody>
          <a:bodyPr/>
          <a:lstStyle>
            <a:lvl1pPr>
              <a:defRPr/>
            </a:lvl1pPr>
          </a:lstStyle>
          <a:p>
            <a:fld id="{AD0C1933-2E82-4072-A6B7-C8AED97E1F0C}" type="slidenum">
              <a:rPr lang="en-US" altLang="zh-CN"/>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3656618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fld id="{2DDA4886-C64C-4557-A7A3-58C131BB3A09}" type="datetime1">
              <a:rPr lang="en-US" altLang="zh-CN" smtClean="0"/>
              <a:pPr/>
              <a:t>10/31/2017</a:t>
            </a:fld>
            <a:endParaRPr lang="en-US" altLang="zh-CN" sz="1800">
              <a:solidFill>
                <a:srgbClr val="000000"/>
              </a:solidFill>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r>
              <a:rPr lang="en-US" altLang="en-US"/>
              <a:t>(1) World Health Organization</a:t>
            </a:r>
          </a:p>
        </p:txBody>
      </p:sp>
      <p:sp>
        <p:nvSpPr>
          <p:cNvPr id="6" name="Slide Number Placeholder 5"/>
          <p:cNvSpPr>
            <a:spLocks noGrp="1"/>
          </p:cNvSpPr>
          <p:nvPr>
            <p:ph type="sldNum" sz="quarter" idx="12"/>
          </p:nvPr>
        </p:nvSpPr>
        <p:spPr/>
        <p:txBody>
          <a:bodyPr/>
          <a:lstStyle>
            <a:lvl1pPr>
              <a:defRPr/>
            </a:lvl1pPr>
          </a:lstStyle>
          <a:p>
            <a:fld id="{FE1EB307-C01F-4CAB-98CE-9F30850CA8A0}" type="slidenum">
              <a:rPr lang="en-US" altLang="zh-CN"/>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3858109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623888" y="3442100"/>
            <a:ext cx="7886700" cy="1125140"/>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CC91E2F-0D8A-42ED-9975-9AE1C82EEF01}" type="datetime1">
              <a:rPr lang="en-US" altLang="zh-CN" smtClean="0"/>
              <a:pPr/>
              <a:t>10/31/2017</a:t>
            </a:fld>
            <a:endParaRPr lang="en-US" altLang="zh-CN" sz="1800">
              <a:solidFill>
                <a:srgbClr val="000000"/>
              </a:solidFill>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r>
              <a:rPr lang="en-US" altLang="en-US"/>
              <a:t>(1) World Health Organization</a:t>
            </a:r>
          </a:p>
        </p:txBody>
      </p:sp>
      <p:sp>
        <p:nvSpPr>
          <p:cNvPr id="6" name="Slide Number Placeholder 5"/>
          <p:cNvSpPr>
            <a:spLocks noGrp="1"/>
          </p:cNvSpPr>
          <p:nvPr>
            <p:ph type="sldNum" sz="quarter" idx="12"/>
          </p:nvPr>
        </p:nvSpPr>
        <p:spPr/>
        <p:txBody>
          <a:bodyPr/>
          <a:lstStyle>
            <a:lvl1pPr>
              <a:defRPr/>
            </a:lvl1pPr>
          </a:lstStyle>
          <a:p>
            <a:fld id="{CFC02CD0-3667-4828-A225-DE32C597FE57}" type="slidenum">
              <a:rPr lang="en-US" altLang="zh-CN"/>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2621235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200153"/>
            <a:ext cx="405765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29150" y="1200153"/>
            <a:ext cx="405765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lvl1pPr>
              <a:defRPr/>
            </a:lvl1pPr>
          </a:lstStyle>
          <a:p>
            <a:fld id="{538F7069-93C5-49CD-BFD1-1E594AFCF4C7}" type="datetime1">
              <a:rPr lang="en-US" altLang="zh-CN" smtClean="0"/>
              <a:pPr/>
              <a:t>10/31/2017</a:t>
            </a:fld>
            <a:endParaRPr lang="en-US" altLang="zh-CN" sz="1800">
              <a:solidFill>
                <a:srgbClr val="000000"/>
              </a:solidFill>
              <a:latin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r>
              <a:rPr lang="en-US" altLang="en-US"/>
              <a:t>(1) World Health Organization</a:t>
            </a:r>
          </a:p>
        </p:txBody>
      </p:sp>
      <p:sp>
        <p:nvSpPr>
          <p:cNvPr id="7" name="Slide Number Placeholder 6"/>
          <p:cNvSpPr>
            <a:spLocks noGrp="1"/>
          </p:cNvSpPr>
          <p:nvPr>
            <p:ph type="sldNum" sz="quarter" idx="12"/>
          </p:nvPr>
        </p:nvSpPr>
        <p:spPr/>
        <p:txBody>
          <a:bodyPr/>
          <a:lstStyle>
            <a:lvl1pPr>
              <a:defRPr/>
            </a:lvl1pPr>
          </a:lstStyle>
          <a:p>
            <a:fld id="{BE5B05FD-0EFD-489A-AA20-646F6358B3B2}" type="slidenum">
              <a:rPr lang="en-US" altLang="zh-CN"/>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3891180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endParaRPr lang="en-SG"/>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lvl1pPr>
              <a:defRPr/>
            </a:lvl1pPr>
          </a:lstStyle>
          <a:p>
            <a:fld id="{7DBC54BB-5CF9-4065-BAEE-AEA1DEF80BAC}" type="datetime1">
              <a:rPr lang="en-US" altLang="zh-CN" smtClean="0"/>
              <a:pPr/>
              <a:t>10/31/2017</a:t>
            </a:fld>
            <a:endParaRPr lang="en-US" altLang="zh-CN" sz="1800">
              <a:solidFill>
                <a:srgbClr val="000000"/>
              </a:solidFill>
              <a:latin typeface="Arial" panose="020B0604020202020204" pitchFamily="34" charset="0"/>
            </a:endParaRPr>
          </a:p>
        </p:txBody>
      </p:sp>
      <p:sp>
        <p:nvSpPr>
          <p:cNvPr id="8" name="Footer Placeholder 7"/>
          <p:cNvSpPr>
            <a:spLocks noGrp="1"/>
          </p:cNvSpPr>
          <p:nvPr>
            <p:ph type="ftr" sz="quarter" idx="11"/>
          </p:nvPr>
        </p:nvSpPr>
        <p:spPr/>
        <p:txBody>
          <a:bodyPr/>
          <a:lstStyle>
            <a:lvl1pPr>
              <a:defRPr/>
            </a:lvl1pPr>
          </a:lstStyle>
          <a:p>
            <a:r>
              <a:rPr lang="en-US" altLang="en-US"/>
              <a:t>(1) World Health Organization</a:t>
            </a:r>
          </a:p>
        </p:txBody>
      </p:sp>
      <p:sp>
        <p:nvSpPr>
          <p:cNvPr id="9" name="Slide Number Placeholder 8"/>
          <p:cNvSpPr>
            <a:spLocks noGrp="1"/>
          </p:cNvSpPr>
          <p:nvPr>
            <p:ph type="sldNum" sz="quarter" idx="12"/>
          </p:nvPr>
        </p:nvSpPr>
        <p:spPr/>
        <p:txBody>
          <a:bodyPr/>
          <a:lstStyle>
            <a:lvl1pPr>
              <a:defRPr/>
            </a:lvl1pPr>
          </a:lstStyle>
          <a:p>
            <a:fld id="{8AD4B974-1A72-4661-AF73-B09B7E01C557}" type="slidenum">
              <a:rPr lang="en-US" altLang="zh-CN"/>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1020990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lvl1pPr>
              <a:defRPr/>
            </a:lvl1pPr>
          </a:lstStyle>
          <a:p>
            <a:fld id="{BB6EB8EB-7113-4699-A157-1929896E529F}" type="datetime1">
              <a:rPr lang="en-US" altLang="zh-CN" smtClean="0"/>
              <a:pPr/>
              <a:t>10/31/2017</a:t>
            </a:fld>
            <a:endParaRPr lang="en-US" altLang="zh-CN" sz="1800">
              <a:solidFill>
                <a:srgbClr val="000000"/>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a:lvl1pPr>
          </a:lstStyle>
          <a:p>
            <a:r>
              <a:rPr lang="en-US" altLang="en-US"/>
              <a:t>(1) World Health Organization</a:t>
            </a:r>
          </a:p>
        </p:txBody>
      </p:sp>
      <p:sp>
        <p:nvSpPr>
          <p:cNvPr id="5" name="Slide Number Placeholder 4"/>
          <p:cNvSpPr>
            <a:spLocks noGrp="1"/>
          </p:cNvSpPr>
          <p:nvPr>
            <p:ph type="sldNum" sz="quarter" idx="12"/>
          </p:nvPr>
        </p:nvSpPr>
        <p:spPr/>
        <p:txBody>
          <a:bodyPr/>
          <a:lstStyle>
            <a:lvl1pPr>
              <a:defRPr/>
            </a:lvl1pPr>
          </a:lstStyle>
          <a:p>
            <a:fld id="{52102C47-7722-452A-9DF8-EB1AA14ADAD3}" type="slidenum">
              <a:rPr lang="en-US" altLang="zh-CN"/>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2893819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1CBD31D-7D60-4E01-9C8A-B45877A5C1AF}" type="datetime1">
              <a:rPr lang="en-US" altLang="zh-CN" smtClean="0"/>
              <a:pPr/>
              <a:t>10/31/2017</a:t>
            </a:fld>
            <a:endParaRPr lang="en-US" altLang="zh-CN" sz="1800">
              <a:solidFill>
                <a:srgbClr val="000000"/>
              </a:solidFill>
              <a:latin typeface="Arial" panose="020B0604020202020204" pitchFamily="34" charset="0"/>
            </a:endParaRPr>
          </a:p>
        </p:txBody>
      </p:sp>
      <p:sp>
        <p:nvSpPr>
          <p:cNvPr id="3" name="Footer Placeholder 2"/>
          <p:cNvSpPr>
            <a:spLocks noGrp="1"/>
          </p:cNvSpPr>
          <p:nvPr>
            <p:ph type="ftr" sz="quarter" idx="11"/>
          </p:nvPr>
        </p:nvSpPr>
        <p:spPr/>
        <p:txBody>
          <a:bodyPr/>
          <a:lstStyle>
            <a:lvl1pPr>
              <a:defRPr/>
            </a:lvl1pPr>
          </a:lstStyle>
          <a:p>
            <a:r>
              <a:rPr lang="en-US" altLang="en-US"/>
              <a:t>(1) World Health Organization</a:t>
            </a:r>
          </a:p>
        </p:txBody>
      </p:sp>
      <p:sp>
        <p:nvSpPr>
          <p:cNvPr id="4" name="Slide Number Placeholder 3"/>
          <p:cNvSpPr>
            <a:spLocks noGrp="1"/>
          </p:cNvSpPr>
          <p:nvPr>
            <p:ph type="sldNum" sz="quarter" idx="12"/>
          </p:nvPr>
        </p:nvSpPr>
        <p:spPr/>
        <p:txBody>
          <a:bodyPr/>
          <a:lstStyle>
            <a:lvl1pPr>
              <a:defRPr/>
            </a:lvl1pPr>
          </a:lstStyle>
          <a:p>
            <a:fld id="{A20C79B0-39A8-42C3-9960-BFA84DA1F7A2}" type="slidenum">
              <a:rPr lang="en-US" altLang="zh-CN"/>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121842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68B7C6A6-1A3F-42A0-B025-181F9391550E}"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120720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3887391"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4D0FB9C-20F9-41EC-8459-40A237A794E8}" type="datetime1">
              <a:rPr lang="en-US" altLang="zh-CN" smtClean="0"/>
              <a:pPr/>
              <a:t>10/31/2017</a:t>
            </a:fld>
            <a:endParaRPr lang="en-US" altLang="zh-CN" sz="1800">
              <a:solidFill>
                <a:srgbClr val="000000"/>
              </a:solidFill>
              <a:latin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r>
              <a:rPr lang="en-US" altLang="en-US"/>
              <a:t>(1) World Health Organization</a:t>
            </a:r>
          </a:p>
        </p:txBody>
      </p:sp>
      <p:sp>
        <p:nvSpPr>
          <p:cNvPr id="7" name="Slide Number Placeholder 6"/>
          <p:cNvSpPr>
            <a:spLocks noGrp="1"/>
          </p:cNvSpPr>
          <p:nvPr>
            <p:ph type="sldNum" sz="quarter" idx="12"/>
          </p:nvPr>
        </p:nvSpPr>
        <p:spPr/>
        <p:txBody>
          <a:bodyPr/>
          <a:lstStyle>
            <a:lvl1pPr>
              <a:defRPr/>
            </a:lvl1pPr>
          </a:lstStyle>
          <a:p>
            <a:fld id="{A7844441-B429-45BC-A9F6-35D3FF09D15A}" type="slidenum">
              <a:rPr lang="en-US" altLang="zh-CN"/>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104226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3887391" y="740571"/>
            <a:ext cx="4629150" cy="365521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SG"/>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85E7A0F-4006-4147-8E40-05A5DF43E51E}" type="datetime1">
              <a:rPr lang="en-US" altLang="zh-CN" smtClean="0"/>
              <a:pPr/>
              <a:t>10/31/2017</a:t>
            </a:fld>
            <a:endParaRPr lang="en-US" altLang="zh-CN" sz="1800">
              <a:solidFill>
                <a:srgbClr val="000000"/>
              </a:solidFill>
              <a:latin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r>
              <a:rPr lang="en-US" altLang="en-US"/>
              <a:t>(1) World Health Organization</a:t>
            </a:r>
          </a:p>
        </p:txBody>
      </p:sp>
      <p:sp>
        <p:nvSpPr>
          <p:cNvPr id="7" name="Slide Number Placeholder 6"/>
          <p:cNvSpPr>
            <a:spLocks noGrp="1"/>
          </p:cNvSpPr>
          <p:nvPr>
            <p:ph type="sldNum" sz="quarter" idx="12"/>
          </p:nvPr>
        </p:nvSpPr>
        <p:spPr/>
        <p:txBody>
          <a:bodyPr/>
          <a:lstStyle>
            <a:lvl1pPr>
              <a:defRPr/>
            </a:lvl1pPr>
          </a:lstStyle>
          <a:p>
            <a:fld id="{92E8E332-BD4B-4006-9944-0BE92A0275E0}" type="slidenum">
              <a:rPr lang="en-US" altLang="zh-CN"/>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1283335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fld id="{20B5808F-8DD5-4690-BBEC-7329AD1C66AC}" type="datetime1">
              <a:rPr lang="en-US" altLang="zh-CN" smtClean="0"/>
              <a:pPr/>
              <a:t>10/31/2017</a:t>
            </a:fld>
            <a:endParaRPr lang="en-US" altLang="zh-CN" sz="1800">
              <a:solidFill>
                <a:srgbClr val="000000"/>
              </a:solidFill>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r>
              <a:rPr lang="en-US" altLang="en-US"/>
              <a:t>(1) World Health Organization</a:t>
            </a:r>
          </a:p>
        </p:txBody>
      </p:sp>
      <p:sp>
        <p:nvSpPr>
          <p:cNvPr id="6" name="Slide Number Placeholder 5"/>
          <p:cNvSpPr>
            <a:spLocks noGrp="1"/>
          </p:cNvSpPr>
          <p:nvPr>
            <p:ph type="sldNum" sz="quarter" idx="12"/>
          </p:nvPr>
        </p:nvSpPr>
        <p:spPr/>
        <p:txBody>
          <a:bodyPr/>
          <a:lstStyle>
            <a:lvl1pPr>
              <a:defRPr/>
            </a:lvl1pPr>
          </a:lstStyle>
          <a:p>
            <a:fld id="{117CFCC9-EE2D-4E66-B475-638B846F7C70}" type="slidenum">
              <a:rPr lang="en-US" altLang="zh-CN"/>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3031726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05981"/>
            <a:ext cx="60579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fld id="{E3B40229-549E-42B6-AC78-21C7DE8B5146}" type="datetime1">
              <a:rPr lang="en-US" altLang="zh-CN" smtClean="0"/>
              <a:pPr/>
              <a:t>10/31/2017</a:t>
            </a:fld>
            <a:endParaRPr lang="en-US" altLang="zh-CN" sz="1800">
              <a:solidFill>
                <a:srgbClr val="000000"/>
              </a:solidFill>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r>
              <a:rPr lang="en-US" altLang="en-US"/>
              <a:t>(1) World Health Organization</a:t>
            </a:r>
          </a:p>
        </p:txBody>
      </p:sp>
      <p:sp>
        <p:nvSpPr>
          <p:cNvPr id="6" name="Slide Number Placeholder 5"/>
          <p:cNvSpPr>
            <a:spLocks noGrp="1"/>
          </p:cNvSpPr>
          <p:nvPr>
            <p:ph type="sldNum" sz="quarter" idx="12"/>
          </p:nvPr>
        </p:nvSpPr>
        <p:spPr/>
        <p:txBody>
          <a:bodyPr/>
          <a:lstStyle>
            <a:lvl1pPr>
              <a:defRPr/>
            </a:lvl1pPr>
          </a:lstStyle>
          <a:p>
            <a:fld id="{169DACDE-4A6B-475E-8083-B2E0FD82BC2F}" type="slidenum">
              <a:rPr lang="en-US" altLang="zh-CN"/>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3953049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ound Single Corner Rectangle 1"/>
          <p:cNvSpPr/>
          <p:nvPr userDrawn="1"/>
        </p:nvSpPr>
        <p:spPr>
          <a:xfrm flipV="1">
            <a:off x="0" y="-1"/>
            <a:ext cx="9144000" cy="627433"/>
          </a:xfrm>
          <a:prstGeom prst="round1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fr-CH" sz="1800" b="0">
              <a:solidFill>
                <a:prstClr val="white"/>
              </a:solidFill>
              <a:latin typeface="Myriad Web" pitchFamily="34" charset="0"/>
            </a:endParaRPr>
          </a:p>
        </p:txBody>
      </p:sp>
      <p:sp>
        <p:nvSpPr>
          <p:cNvPr id="4" name="Title 3"/>
          <p:cNvSpPr>
            <a:spLocks noGrp="1"/>
          </p:cNvSpPr>
          <p:nvPr>
            <p:ph type="title"/>
          </p:nvPr>
        </p:nvSpPr>
        <p:spPr>
          <a:xfrm>
            <a:off x="457200" y="63090"/>
            <a:ext cx="7258072" cy="482189"/>
          </a:xfrm>
          <a:prstGeom prst="rect">
            <a:avLst/>
          </a:prstGeom>
        </p:spPr>
        <p:txBody>
          <a:bodyPr anchor="ctr" anchorCtr="0"/>
          <a:lstStyle>
            <a:lvl1pPr>
              <a:defRPr sz="3200">
                <a:solidFill>
                  <a:schemeClr val="bg1"/>
                </a:solidFill>
                <a:latin typeface="Myriad Web"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428626" y="696516"/>
            <a:ext cx="7929563" cy="4071938"/>
          </a:xfrm>
          <a:prstGeom prst="rect">
            <a:avLst/>
          </a:prstGeom>
        </p:spPr>
        <p:txBody>
          <a:bodyPr/>
          <a:lstStyle>
            <a:lvl1pPr>
              <a:buFont typeface="Wingdings" pitchFamily="2" charset="2"/>
              <a:buNone/>
              <a:defRPr>
                <a:solidFill>
                  <a:schemeClr val="tx1">
                    <a:lumMod val="50000"/>
                    <a:lumOff val="50000"/>
                  </a:schemeClr>
                </a:solidFill>
                <a:latin typeface="Myriad Web" pitchFamily="34" charset="0"/>
              </a:defRPr>
            </a:lvl1pPr>
            <a:lvl2pPr>
              <a:buFont typeface="Wingdings" pitchFamily="2" charset="2"/>
              <a:buChar char="§"/>
              <a:defRPr>
                <a:solidFill>
                  <a:schemeClr val="tx1">
                    <a:lumMod val="50000"/>
                    <a:lumOff val="50000"/>
                  </a:schemeClr>
                </a:solidFill>
                <a:latin typeface="Myriad Web" pitchFamily="34" charset="0"/>
              </a:defRPr>
            </a:lvl2pPr>
            <a:lvl3pPr>
              <a:buFont typeface="Arial" pitchFamily="34" charset="0"/>
              <a:buChar char="•"/>
              <a:defRPr>
                <a:solidFill>
                  <a:schemeClr val="tx1">
                    <a:lumMod val="50000"/>
                    <a:lumOff val="50000"/>
                  </a:schemeClr>
                </a:solidFill>
                <a:latin typeface="Myriad Web" pitchFamily="34" charset="0"/>
              </a:defRPr>
            </a:lvl3pPr>
            <a:lvl4pPr>
              <a:buFont typeface="Wingdings" pitchFamily="2" charset="2"/>
              <a:buChar char="§"/>
              <a:defRPr>
                <a:solidFill>
                  <a:schemeClr val="tx1">
                    <a:lumMod val="50000"/>
                    <a:lumOff val="50000"/>
                  </a:schemeClr>
                </a:solidFill>
                <a:latin typeface="Myriad Web" pitchFamily="34" charset="0"/>
              </a:defRPr>
            </a:lvl4pPr>
            <a:lvl5pPr>
              <a:buFont typeface="Arial" pitchFamily="34" charset="0"/>
              <a:buChar char="•"/>
              <a:defRPr>
                <a:solidFill>
                  <a:schemeClr val="tx1">
                    <a:lumMod val="50000"/>
                    <a:lumOff val="50000"/>
                  </a:schemeClr>
                </a:solidFill>
                <a:latin typeface="Myriad Web"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5620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pPr eaLnBrk="1" fontAlgn="auto" hangingPunct="1">
              <a:spcBef>
                <a:spcPts val="0"/>
              </a:spcBef>
              <a:spcAft>
                <a:spcPts val="0"/>
              </a:spcAft>
              <a:defRPr/>
            </a:pPr>
            <a:fld id="{89A62834-9571-48FE-B07B-00A3FE4D6C60}" type="datetimeFigureOut">
              <a:rPr lang="en-US" sz="1800" b="0" smtClean="0">
                <a:solidFill>
                  <a:prstClr val="black"/>
                </a:solidFill>
                <a:latin typeface="Arial"/>
              </a:rPr>
              <a:pPr eaLnBrk="1" fontAlgn="auto" hangingPunct="1">
                <a:spcBef>
                  <a:spcPts val="0"/>
                </a:spcBef>
                <a:spcAft>
                  <a:spcPts val="0"/>
                </a:spcAft>
                <a:defRPr/>
              </a:pPr>
              <a:t>10/31/2017</a:t>
            </a:fld>
            <a:endParaRPr lang="en-US" sz="1800" b="0">
              <a:solidFill>
                <a:prstClr val="black"/>
              </a:solidFill>
              <a:latin typeface="Arial"/>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pPr eaLnBrk="1" fontAlgn="auto" hangingPunct="1">
              <a:spcBef>
                <a:spcPts val="0"/>
              </a:spcBef>
              <a:spcAft>
                <a:spcPts val="0"/>
              </a:spcAft>
              <a:defRPr/>
            </a:pPr>
            <a:endParaRPr lang="en-US" sz="1800" b="0">
              <a:solidFill>
                <a:prstClr val="black"/>
              </a:solidFill>
              <a:latin typeface="Aria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pPr eaLnBrk="1" fontAlgn="auto" hangingPunct="1">
              <a:spcBef>
                <a:spcPts val="0"/>
              </a:spcBef>
              <a:spcAft>
                <a:spcPts val="0"/>
              </a:spcAft>
              <a:defRPr/>
            </a:pPr>
            <a:fld id="{E18D7ED6-D6EB-4A21-B4F3-B0DE287B616D}" type="slidenum">
              <a:rPr lang="en-US" sz="1800" b="0" smtClean="0">
                <a:solidFill>
                  <a:prstClr val="black"/>
                </a:solidFill>
                <a:latin typeface="Arial"/>
              </a:rPr>
              <a:pPr eaLnBrk="1" fontAlgn="auto" hangingPunct="1">
                <a:spcBef>
                  <a:spcPts val="0"/>
                </a:spcBef>
                <a:spcAft>
                  <a:spcPts val="0"/>
                </a:spcAft>
                <a:defRPr/>
              </a:pPr>
              <a:t>‹#›</a:t>
            </a:fld>
            <a:endParaRPr lang="en-US" sz="1800" b="0">
              <a:solidFill>
                <a:prstClr val="black"/>
              </a:solidFill>
              <a:latin typeface="Arial"/>
            </a:endParaRPr>
          </a:p>
        </p:txBody>
      </p:sp>
    </p:spTree>
    <p:extLst>
      <p:ext uri="{BB962C8B-B14F-4D97-AF65-F5344CB8AC3E}">
        <p14:creationId xmlns:p14="http://schemas.microsoft.com/office/powerpoint/2010/main" val="3310251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D8A2EE0-E97B-475A-91A0-AE434665F29E}" type="datetimeFigureOut">
              <a:rPr lang="en-US" altLang="en-US"/>
              <a:pPr/>
              <a:t>10/31/2017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7640697-3D38-44CD-843D-5F9F98AB3E4C}" type="slidenum">
              <a:rPr lang="en-US" altLang="en-US"/>
              <a:pPr/>
              <a:t>‹#›</a:t>
            </a:fld>
            <a:endParaRPr lang="en-US" altLang="en-US"/>
          </a:p>
        </p:txBody>
      </p:sp>
    </p:spTree>
    <p:extLst>
      <p:ext uri="{BB962C8B-B14F-4D97-AF65-F5344CB8AC3E}">
        <p14:creationId xmlns:p14="http://schemas.microsoft.com/office/powerpoint/2010/main" val="3346864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718D15D-19ED-4A94-BC93-BAFF5C2BAB70}" type="datetimeFigureOut">
              <a:rPr lang="en-US" altLang="en-US"/>
              <a:pPr/>
              <a:t>10/31/2017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8AA92EC-A4CC-4839-9A9D-09051C9A1E62}" type="slidenum">
              <a:rPr lang="en-US" altLang="en-US"/>
              <a:pPr/>
              <a:t>‹#›</a:t>
            </a:fld>
            <a:endParaRPr lang="en-US" altLang="en-US"/>
          </a:p>
        </p:txBody>
      </p:sp>
    </p:spTree>
    <p:extLst>
      <p:ext uri="{BB962C8B-B14F-4D97-AF65-F5344CB8AC3E}">
        <p14:creationId xmlns:p14="http://schemas.microsoft.com/office/powerpoint/2010/main" val="2517793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856EF07-DEC1-4514-B291-0D7118979AD2}" type="datetimeFigureOut">
              <a:rPr lang="en-US" altLang="en-US"/>
              <a:pPr/>
              <a:t>10/31/2017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E8E7D8D-45A6-4F8F-8E5F-915048A50A11}" type="slidenum">
              <a:rPr lang="en-US" altLang="en-US"/>
              <a:pPr/>
              <a:t>‹#›</a:t>
            </a:fld>
            <a:endParaRPr lang="en-US" altLang="en-US"/>
          </a:p>
        </p:txBody>
      </p:sp>
    </p:spTree>
    <p:extLst>
      <p:ext uri="{BB962C8B-B14F-4D97-AF65-F5344CB8AC3E}">
        <p14:creationId xmlns:p14="http://schemas.microsoft.com/office/powerpoint/2010/main" val="4010985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457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1603473-9671-49AB-B6F5-35C8F3D8EEC8}" type="datetimeFigureOut">
              <a:rPr lang="en-US" altLang="en-US"/>
              <a:pPr/>
              <a:t>10/31/2017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459FB6C-CE65-4B9D-913F-F92EBFB03A16}" type="slidenum">
              <a:rPr lang="en-US" altLang="en-US"/>
              <a:pPr/>
              <a:t>‹#›</a:t>
            </a:fld>
            <a:endParaRPr lang="en-US" altLang="en-US"/>
          </a:p>
        </p:txBody>
      </p:sp>
    </p:spTree>
    <p:extLst>
      <p:ext uri="{BB962C8B-B14F-4D97-AF65-F5344CB8AC3E}">
        <p14:creationId xmlns:p14="http://schemas.microsoft.com/office/powerpoint/2010/main" val="186338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D1C495AC-0E05-4DD4-8F1A-AEA5B7C0CE42}"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012333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8B888945-0F23-43FE-B4EC-60ABB091A679}" type="datetimeFigureOut">
              <a:rPr lang="en-US" altLang="en-US"/>
              <a:pPr/>
              <a:t>10/31/2017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C5824FC-E18B-4DB6-92A3-E26FF7EA45E8}" type="slidenum">
              <a:rPr lang="en-US" altLang="en-US"/>
              <a:pPr/>
              <a:t>‹#›</a:t>
            </a:fld>
            <a:endParaRPr lang="en-US" altLang="en-US"/>
          </a:p>
        </p:txBody>
      </p:sp>
    </p:spTree>
    <p:extLst>
      <p:ext uri="{BB962C8B-B14F-4D97-AF65-F5344CB8AC3E}">
        <p14:creationId xmlns:p14="http://schemas.microsoft.com/office/powerpoint/2010/main" val="4612414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E0DB9C86-D58E-4164-9CCE-460CFBAC479A}" type="datetimeFigureOut">
              <a:rPr lang="en-US" altLang="en-US"/>
              <a:pPr/>
              <a:t>10/31/2017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8AF0D05-B6AD-4676-9382-2D34FDF090E0}" type="slidenum">
              <a:rPr lang="en-US" altLang="en-US"/>
              <a:pPr/>
              <a:t>‹#›</a:t>
            </a:fld>
            <a:endParaRPr lang="en-US" altLang="en-US"/>
          </a:p>
        </p:txBody>
      </p:sp>
    </p:spTree>
    <p:extLst>
      <p:ext uri="{BB962C8B-B14F-4D97-AF65-F5344CB8AC3E}">
        <p14:creationId xmlns:p14="http://schemas.microsoft.com/office/powerpoint/2010/main" val="2803273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517FC7A-9E5E-4EA3-93AA-11627E5FB942}" type="datetimeFigureOut">
              <a:rPr lang="en-US" altLang="en-US"/>
              <a:pPr/>
              <a:t>10/31/2017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40A629A-C312-4FA8-9B62-5AB07647BBE7}" type="slidenum">
              <a:rPr lang="en-US" altLang="en-US"/>
              <a:pPr/>
              <a:t>‹#›</a:t>
            </a:fld>
            <a:endParaRPr lang="en-US" altLang="en-US"/>
          </a:p>
        </p:txBody>
      </p:sp>
    </p:spTree>
    <p:extLst>
      <p:ext uri="{BB962C8B-B14F-4D97-AF65-F5344CB8AC3E}">
        <p14:creationId xmlns:p14="http://schemas.microsoft.com/office/powerpoint/2010/main" val="1324077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F978EDE-3761-48B7-B977-EB32497F2C74}" type="datetimeFigureOut">
              <a:rPr lang="en-US" altLang="en-US"/>
              <a:pPr/>
              <a:t>10/31/2017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6E97803-7002-4081-98AB-5F897AE41DC8}" type="slidenum">
              <a:rPr lang="en-US" altLang="en-US"/>
              <a:pPr/>
              <a:t>‹#›</a:t>
            </a:fld>
            <a:endParaRPr lang="en-US" altLang="en-US"/>
          </a:p>
        </p:txBody>
      </p:sp>
    </p:spTree>
    <p:extLst>
      <p:ext uri="{BB962C8B-B14F-4D97-AF65-F5344CB8AC3E}">
        <p14:creationId xmlns:p14="http://schemas.microsoft.com/office/powerpoint/2010/main" val="2838715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7340160-DB9C-47EC-8CBF-9DDF0F3F5AC8}" type="datetimeFigureOut">
              <a:rPr lang="en-US" altLang="en-US"/>
              <a:pPr/>
              <a:t>10/31/2017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23DD43D-6A2E-4511-BD81-875586BCF661}" type="slidenum">
              <a:rPr lang="en-US" altLang="en-US"/>
              <a:pPr/>
              <a:t>‹#›</a:t>
            </a:fld>
            <a:endParaRPr lang="en-US" altLang="en-US"/>
          </a:p>
        </p:txBody>
      </p:sp>
    </p:spTree>
    <p:extLst>
      <p:ext uri="{BB962C8B-B14F-4D97-AF65-F5344CB8AC3E}">
        <p14:creationId xmlns:p14="http://schemas.microsoft.com/office/powerpoint/2010/main" val="571459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192C5C0-52A8-4571-BC17-0864F66E1E02}" type="datetimeFigureOut">
              <a:rPr lang="en-US" altLang="en-US"/>
              <a:pPr/>
              <a:t>10/31/2017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D3003C1-31E9-4A39-95F4-735A0F4D2CC7}" type="slidenum">
              <a:rPr lang="en-US" altLang="en-US"/>
              <a:pPr/>
              <a:t>‹#›</a:t>
            </a:fld>
            <a:endParaRPr lang="en-US" altLang="en-US"/>
          </a:p>
        </p:txBody>
      </p:sp>
    </p:spTree>
    <p:extLst>
      <p:ext uri="{BB962C8B-B14F-4D97-AF65-F5344CB8AC3E}">
        <p14:creationId xmlns:p14="http://schemas.microsoft.com/office/powerpoint/2010/main" val="35805081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A45A9BA-9B2A-40A7-B7D1-5CA70444708D}" type="datetimeFigureOut">
              <a:rPr lang="en-US" altLang="en-US"/>
              <a:pPr/>
              <a:t>10/31/2017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44B4A8D-7C58-4D73-A973-B0B710B757A0}" type="slidenum">
              <a:rPr lang="en-US" altLang="en-US"/>
              <a:pPr/>
              <a:t>‹#›</a:t>
            </a:fld>
            <a:endParaRPr lang="en-US" altLang="en-US"/>
          </a:p>
        </p:txBody>
      </p:sp>
    </p:spTree>
    <p:extLst>
      <p:ext uri="{BB962C8B-B14F-4D97-AF65-F5344CB8AC3E}">
        <p14:creationId xmlns:p14="http://schemas.microsoft.com/office/powerpoint/2010/main" val="35331872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2"/>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rtlCol="0"/>
          <a:lstStyle>
            <a:lvl1pPr>
              <a:defRPr>
                <a:solidFill>
                  <a:schemeClr val="tx1">
                    <a:tint val="75000"/>
                  </a:schemeClr>
                </a:solidFill>
                <a:latin typeface="Calibri" panose="020F0502020204030204" pitchFamily="34" charset="0"/>
                <a:ea typeface="+mn-ea"/>
              </a:defRPr>
            </a:lvl1pPr>
          </a:lstStyle>
          <a:p>
            <a:pPr>
              <a:defRPr/>
            </a:pPr>
            <a:endParaRPr lang="en-US" altLang="en-US">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22"/>
          <p:cNvSpPr>
            <a:spLocks noGrp="1"/>
          </p:cNvSpPr>
          <p:nvPr>
            <p:ph type="sldNum" sz="quarter" idx="12"/>
          </p:nvPr>
        </p:nvSpPr>
        <p:spPr/>
        <p:txBody>
          <a:bodyPr/>
          <a:lstStyle>
            <a:lvl1pPr>
              <a:defRPr/>
            </a:lvl1pPr>
          </a:lstStyle>
          <a:p>
            <a:fld id="{017F993E-05A8-4008-8CA1-4AADFBCFDABB}" type="slidenum">
              <a:rPr lang="en-US" altLang="en-US"/>
              <a:pPr/>
              <a:t>‹#›</a:t>
            </a:fld>
            <a:endParaRPr lang="en-US" altLang="en-US"/>
          </a:p>
        </p:txBody>
      </p:sp>
    </p:spTree>
    <p:extLst>
      <p:ext uri="{BB962C8B-B14F-4D97-AF65-F5344CB8AC3E}">
        <p14:creationId xmlns:p14="http://schemas.microsoft.com/office/powerpoint/2010/main" val="1642895236"/>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B014DAB2-0D80-4096-B365-3E30059D47D5}" type="datetimeFigureOut">
              <a:rPr lang="zh-TW" altLang="en-US" smtClean="0"/>
              <a:pPr/>
              <a:t>2017/10/31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6004310-4C89-4FDF-AC0A-68B415EC56F4}" type="slidenum">
              <a:rPr lang="zh-TW" altLang="en-US" smtClean="0"/>
              <a:pPr/>
              <a:t>‹#›</a:t>
            </a:fld>
            <a:endParaRPr lang="zh-TW" altLang="en-US"/>
          </a:p>
        </p:txBody>
      </p:sp>
    </p:spTree>
    <p:extLst>
      <p:ext uri="{BB962C8B-B14F-4D97-AF65-F5344CB8AC3E}">
        <p14:creationId xmlns:p14="http://schemas.microsoft.com/office/powerpoint/2010/main" val="7496324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014DAB2-0D80-4096-B365-3E30059D47D5}" type="datetimeFigureOut">
              <a:rPr lang="zh-TW" altLang="en-US" smtClean="0"/>
              <a:pPr/>
              <a:t>2017/10/31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6004310-4C89-4FDF-AC0A-68B415EC56F4}" type="slidenum">
              <a:rPr lang="zh-TW" altLang="en-US" smtClean="0"/>
              <a:pPr/>
              <a:t>‹#›</a:t>
            </a:fld>
            <a:endParaRPr lang="zh-TW" altLang="en-US"/>
          </a:p>
        </p:txBody>
      </p:sp>
    </p:spTree>
    <p:extLst>
      <p:ext uri="{BB962C8B-B14F-4D97-AF65-F5344CB8AC3E}">
        <p14:creationId xmlns:p14="http://schemas.microsoft.com/office/powerpoint/2010/main" val="154340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9"/>
            <a:ext cx="8229600" cy="85725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9"/>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8" name="Rectangle 70"/>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9" name="Rectangle 71"/>
          <p:cNvSpPr>
            <a:spLocks noGrp="1" noChangeArrowheads="1"/>
          </p:cNvSpPr>
          <p:nvPr>
            <p:ph type="sldNum" sz="quarter" idx="12"/>
          </p:nvPr>
        </p:nvSpPr>
        <p:spPr>
          <a:ln/>
        </p:spPr>
        <p:txBody>
          <a:bodyPr/>
          <a:lstStyle>
            <a:lvl1pPr>
              <a:defRPr/>
            </a:lvl1pPr>
          </a:lstStyle>
          <a:p>
            <a:pPr>
              <a:defRPr/>
            </a:pPr>
            <a:fld id="{24DAB44D-C855-4D1A-AA46-D6626D4132A0}"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7979801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B014DAB2-0D80-4096-B365-3E30059D47D5}" type="datetimeFigureOut">
              <a:rPr lang="zh-TW" altLang="en-US" smtClean="0"/>
              <a:pPr/>
              <a:t>2017/10/31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6004310-4C89-4FDF-AC0A-68B415EC56F4}" type="slidenum">
              <a:rPr lang="zh-TW" altLang="en-US" smtClean="0"/>
              <a:pPr/>
              <a:t>‹#›</a:t>
            </a:fld>
            <a:endParaRPr lang="zh-TW" altLang="en-US"/>
          </a:p>
        </p:txBody>
      </p:sp>
    </p:spTree>
    <p:extLst>
      <p:ext uri="{BB962C8B-B14F-4D97-AF65-F5344CB8AC3E}">
        <p14:creationId xmlns:p14="http://schemas.microsoft.com/office/powerpoint/2010/main" val="3586184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B014DAB2-0D80-4096-B365-3E30059D47D5}" type="datetimeFigureOut">
              <a:rPr lang="zh-TW" altLang="en-US" smtClean="0"/>
              <a:pPr/>
              <a:t>2017/10/31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6004310-4C89-4FDF-AC0A-68B415EC56F4}" type="slidenum">
              <a:rPr lang="zh-TW" altLang="en-US" smtClean="0"/>
              <a:pPr/>
              <a:t>‹#›</a:t>
            </a:fld>
            <a:endParaRPr lang="zh-TW" altLang="en-US"/>
          </a:p>
        </p:txBody>
      </p:sp>
    </p:spTree>
    <p:extLst>
      <p:ext uri="{BB962C8B-B14F-4D97-AF65-F5344CB8AC3E}">
        <p14:creationId xmlns:p14="http://schemas.microsoft.com/office/powerpoint/2010/main" val="6241424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014DAB2-0D80-4096-B365-3E30059D47D5}" type="datetimeFigureOut">
              <a:rPr lang="zh-TW" altLang="en-US" smtClean="0"/>
              <a:pPr/>
              <a:t>2017/10/31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6004310-4C89-4FDF-AC0A-68B415EC56F4}" type="slidenum">
              <a:rPr lang="zh-TW" altLang="en-US" smtClean="0"/>
              <a:pPr/>
              <a:t>‹#›</a:t>
            </a:fld>
            <a:endParaRPr lang="zh-TW" altLang="en-US"/>
          </a:p>
        </p:txBody>
      </p:sp>
    </p:spTree>
    <p:extLst>
      <p:ext uri="{BB962C8B-B14F-4D97-AF65-F5344CB8AC3E}">
        <p14:creationId xmlns:p14="http://schemas.microsoft.com/office/powerpoint/2010/main" val="24605345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B014DAB2-0D80-4096-B365-3E30059D47D5}" type="datetimeFigureOut">
              <a:rPr lang="zh-TW" altLang="en-US" smtClean="0"/>
              <a:pPr/>
              <a:t>2017/10/31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6004310-4C89-4FDF-AC0A-68B415EC56F4}" type="slidenum">
              <a:rPr lang="zh-TW" altLang="en-US" smtClean="0"/>
              <a:pPr/>
              <a:t>‹#›</a:t>
            </a:fld>
            <a:endParaRPr lang="zh-TW" altLang="en-US"/>
          </a:p>
        </p:txBody>
      </p:sp>
    </p:spTree>
    <p:extLst>
      <p:ext uri="{BB962C8B-B14F-4D97-AF65-F5344CB8AC3E}">
        <p14:creationId xmlns:p14="http://schemas.microsoft.com/office/powerpoint/2010/main" val="8130055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014DAB2-0D80-4096-B365-3E30059D47D5}" type="datetimeFigureOut">
              <a:rPr lang="zh-TW" altLang="en-US" smtClean="0"/>
              <a:pPr/>
              <a:t>2017/10/31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6004310-4C89-4FDF-AC0A-68B415EC56F4}" type="slidenum">
              <a:rPr lang="zh-TW" altLang="en-US" smtClean="0"/>
              <a:pPr/>
              <a:t>‹#›</a:t>
            </a:fld>
            <a:endParaRPr lang="zh-TW" altLang="en-US"/>
          </a:p>
        </p:txBody>
      </p:sp>
    </p:spTree>
    <p:extLst>
      <p:ext uri="{BB962C8B-B14F-4D97-AF65-F5344CB8AC3E}">
        <p14:creationId xmlns:p14="http://schemas.microsoft.com/office/powerpoint/2010/main" val="18404775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014DAB2-0D80-4096-B365-3E30059D47D5}" type="datetimeFigureOut">
              <a:rPr lang="zh-TW" altLang="en-US" smtClean="0"/>
              <a:pPr/>
              <a:t>2017/10/31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6004310-4C89-4FDF-AC0A-68B415EC56F4}" type="slidenum">
              <a:rPr lang="zh-TW" altLang="en-US" smtClean="0"/>
              <a:pPr/>
              <a:t>‹#›</a:t>
            </a:fld>
            <a:endParaRPr lang="zh-TW" altLang="en-US"/>
          </a:p>
        </p:txBody>
      </p:sp>
    </p:spTree>
    <p:extLst>
      <p:ext uri="{BB962C8B-B14F-4D97-AF65-F5344CB8AC3E}">
        <p14:creationId xmlns:p14="http://schemas.microsoft.com/office/powerpoint/2010/main" val="4056718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014DAB2-0D80-4096-B365-3E30059D47D5}" type="datetimeFigureOut">
              <a:rPr lang="zh-TW" altLang="en-US" smtClean="0"/>
              <a:pPr/>
              <a:t>2017/10/31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6004310-4C89-4FDF-AC0A-68B415EC56F4}" type="slidenum">
              <a:rPr lang="zh-TW" altLang="en-US" smtClean="0"/>
              <a:pPr/>
              <a:t>‹#›</a:t>
            </a:fld>
            <a:endParaRPr lang="zh-TW" altLang="en-US"/>
          </a:p>
        </p:txBody>
      </p:sp>
    </p:spTree>
    <p:extLst>
      <p:ext uri="{BB962C8B-B14F-4D97-AF65-F5344CB8AC3E}">
        <p14:creationId xmlns:p14="http://schemas.microsoft.com/office/powerpoint/2010/main" val="28309780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014DAB2-0D80-4096-B365-3E30059D47D5}" type="datetimeFigureOut">
              <a:rPr lang="zh-TW" altLang="en-US" smtClean="0"/>
              <a:pPr/>
              <a:t>2017/10/31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6004310-4C89-4FDF-AC0A-68B415EC56F4}" type="slidenum">
              <a:rPr lang="zh-TW" altLang="en-US" smtClean="0"/>
              <a:pPr/>
              <a:t>‹#›</a:t>
            </a:fld>
            <a:endParaRPr lang="zh-TW" altLang="en-US"/>
          </a:p>
        </p:txBody>
      </p:sp>
    </p:spTree>
    <p:extLst>
      <p:ext uri="{BB962C8B-B14F-4D97-AF65-F5344CB8AC3E}">
        <p14:creationId xmlns:p14="http://schemas.microsoft.com/office/powerpoint/2010/main" val="29763959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014DAB2-0D80-4096-B365-3E30059D47D5}" type="datetimeFigureOut">
              <a:rPr lang="zh-TW" altLang="en-US" smtClean="0"/>
              <a:pPr/>
              <a:t>2017/10/31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6004310-4C89-4FDF-AC0A-68B415EC56F4}" type="slidenum">
              <a:rPr lang="zh-TW" altLang="en-US" smtClean="0"/>
              <a:pPr/>
              <a:t>‹#›</a:t>
            </a:fld>
            <a:endParaRPr lang="zh-TW" altLang="en-US"/>
          </a:p>
        </p:txBody>
      </p:sp>
    </p:spTree>
    <p:extLst>
      <p:ext uri="{BB962C8B-B14F-4D97-AF65-F5344CB8AC3E}">
        <p14:creationId xmlns:p14="http://schemas.microsoft.com/office/powerpoint/2010/main" val="32526856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D9357A4D-E25E-4B3C-A2B7-B53BE0EDB420}" type="datetimeFigureOut">
              <a:rPr lang="en-US" altLang="en-US"/>
              <a:pPr/>
              <a:t>10/31/2017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0F6D61-83C6-401C-877D-441EF7229141}" type="slidenum">
              <a:rPr lang="en-US" altLang="en-US"/>
              <a:pPr/>
              <a:t>‹#›</a:t>
            </a:fld>
            <a:endParaRPr lang="en-US" altLang="en-US"/>
          </a:p>
        </p:txBody>
      </p:sp>
    </p:spTree>
    <p:extLst>
      <p:ext uri="{BB962C8B-B14F-4D97-AF65-F5344CB8AC3E}">
        <p14:creationId xmlns:p14="http://schemas.microsoft.com/office/powerpoint/2010/main" val="100822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9"/>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4" name="Rectangle 70"/>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5" name="Rectangle 71"/>
          <p:cNvSpPr>
            <a:spLocks noGrp="1" noChangeArrowheads="1"/>
          </p:cNvSpPr>
          <p:nvPr>
            <p:ph type="sldNum" sz="quarter" idx="12"/>
          </p:nvPr>
        </p:nvSpPr>
        <p:spPr>
          <a:ln/>
        </p:spPr>
        <p:txBody>
          <a:bodyPr/>
          <a:lstStyle>
            <a:lvl1pPr>
              <a:defRPr/>
            </a:lvl1pPr>
          </a:lstStyle>
          <a:p>
            <a:pPr>
              <a:defRPr/>
            </a:pPr>
            <a:fld id="{090D3DDF-2729-41ED-A519-5FB41B1EAE7A}"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9108100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A2F5608-0BAC-4391-BFAB-A0D5A7E37624}" type="datetimeFigureOut">
              <a:rPr lang="en-US" altLang="en-US"/>
              <a:pPr/>
              <a:t>10/31/2017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6E8D265-CE35-4924-B88C-9A59995869CA}" type="slidenum">
              <a:rPr lang="en-US" altLang="en-US"/>
              <a:pPr/>
              <a:t>‹#›</a:t>
            </a:fld>
            <a:endParaRPr lang="en-US" altLang="en-US"/>
          </a:p>
        </p:txBody>
      </p:sp>
    </p:spTree>
    <p:extLst>
      <p:ext uri="{BB962C8B-B14F-4D97-AF65-F5344CB8AC3E}">
        <p14:creationId xmlns:p14="http://schemas.microsoft.com/office/powerpoint/2010/main" val="2675784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0657247-C16E-4C48-B8B5-5ACF8D3E1B08}" type="datetimeFigureOut">
              <a:rPr lang="en-US" altLang="en-US"/>
              <a:pPr/>
              <a:t>10/31/2017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9FA937-8289-4357-92F0-207C03DF27E4}" type="slidenum">
              <a:rPr lang="en-US" altLang="en-US"/>
              <a:pPr/>
              <a:t>‹#›</a:t>
            </a:fld>
            <a:endParaRPr lang="en-US" altLang="en-US"/>
          </a:p>
        </p:txBody>
      </p:sp>
    </p:spTree>
    <p:extLst>
      <p:ext uri="{BB962C8B-B14F-4D97-AF65-F5344CB8AC3E}">
        <p14:creationId xmlns:p14="http://schemas.microsoft.com/office/powerpoint/2010/main" val="4606649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BFE1711-2021-4AC4-95E3-2083317C16A4}" type="datetimeFigureOut">
              <a:rPr lang="en-US" altLang="en-US"/>
              <a:pPr/>
              <a:t>10/31/2017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5F4216D3-096F-48BA-AE7B-2F216AB9D885}" type="slidenum">
              <a:rPr lang="en-US" altLang="en-US"/>
              <a:pPr/>
              <a:t>‹#›</a:t>
            </a:fld>
            <a:endParaRPr lang="en-US" altLang="en-US"/>
          </a:p>
        </p:txBody>
      </p:sp>
    </p:spTree>
    <p:extLst>
      <p:ext uri="{BB962C8B-B14F-4D97-AF65-F5344CB8AC3E}">
        <p14:creationId xmlns:p14="http://schemas.microsoft.com/office/powerpoint/2010/main" val="40287849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5913A7B-7346-4AEE-BEB5-C08DB2792349}" type="datetimeFigureOut">
              <a:rPr lang="en-US" altLang="en-US"/>
              <a:pPr/>
              <a:t>10/31/2017</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A48BD4A7-171C-4FF6-8D78-6876FE1983E7}" type="slidenum">
              <a:rPr lang="en-US" altLang="en-US"/>
              <a:pPr/>
              <a:t>‹#›</a:t>
            </a:fld>
            <a:endParaRPr lang="en-US" altLang="en-US"/>
          </a:p>
        </p:txBody>
      </p:sp>
    </p:spTree>
    <p:extLst>
      <p:ext uri="{BB962C8B-B14F-4D97-AF65-F5344CB8AC3E}">
        <p14:creationId xmlns:p14="http://schemas.microsoft.com/office/powerpoint/2010/main" val="24452258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BD4A94E-F96B-4CFE-850B-8429DA05C26F}" type="datetimeFigureOut">
              <a:rPr lang="en-US" altLang="en-US"/>
              <a:pPr/>
              <a:t>10/31/2017</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DBE83843-60C9-4587-972B-3E154A2C1DE9}" type="slidenum">
              <a:rPr lang="en-US" altLang="en-US"/>
              <a:pPr/>
              <a:t>‹#›</a:t>
            </a:fld>
            <a:endParaRPr lang="en-US" altLang="en-US"/>
          </a:p>
        </p:txBody>
      </p:sp>
    </p:spTree>
    <p:extLst>
      <p:ext uri="{BB962C8B-B14F-4D97-AF65-F5344CB8AC3E}">
        <p14:creationId xmlns:p14="http://schemas.microsoft.com/office/powerpoint/2010/main" val="3353919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FA5D47A-D2B9-4412-BD62-7C7A4D52DAA6}" type="datetimeFigureOut">
              <a:rPr lang="en-US" altLang="en-US"/>
              <a:pPr/>
              <a:t>10/31/2017</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23E99CD2-9BAE-4456-8644-99D68EC27734}" type="slidenum">
              <a:rPr lang="en-US" altLang="en-US"/>
              <a:pPr/>
              <a:t>‹#›</a:t>
            </a:fld>
            <a:endParaRPr lang="en-US" altLang="en-US"/>
          </a:p>
        </p:txBody>
      </p:sp>
    </p:spTree>
    <p:extLst>
      <p:ext uri="{BB962C8B-B14F-4D97-AF65-F5344CB8AC3E}">
        <p14:creationId xmlns:p14="http://schemas.microsoft.com/office/powerpoint/2010/main" val="12643601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7C7463F-5371-407E-AE87-734400D7553C}" type="datetimeFigureOut">
              <a:rPr lang="en-US" altLang="en-US"/>
              <a:pPr/>
              <a:t>10/31/2017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31448FF3-E593-469B-B1E9-151857DC2F8A}" type="slidenum">
              <a:rPr lang="en-US" altLang="en-US"/>
              <a:pPr/>
              <a:t>‹#›</a:t>
            </a:fld>
            <a:endParaRPr lang="en-US" altLang="en-US"/>
          </a:p>
        </p:txBody>
      </p:sp>
    </p:spTree>
    <p:extLst>
      <p:ext uri="{BB962C8B-B14F-4D97-AF65-F5344CB8AC3E}">
        <p14:creationId xmlns:p14="http://schemas.microsoft.com/office/powerpoint/2010/main" val="8025333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A46ABDD-6285-47A7-A956-3762C0F28767}" type="datetimeFigureOut">
              <a:rPr lang="en-US" altLang="en-US"/>
              <a:pPr/>
              <a:t>10/31/2017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443D429D-5C2C-4AC0-B4C2-11F3F91DF8D7}" type="slidenum">
              <a:rPr lang="en-US" altLang="en-US"/>
              <a:pPr/>
              <a:t>‹#›</a:t>
            </a:fld>
            <a:endParaRPr lang="en-US" altLang="en-US"/>
          </a:p>
        </p:txBody>
      </p:sp>
    </p:spTree>
    <p:extLst>
      <p:ext uri="{BB962C8B-B14F-4D97-AF65-F5344CB8AC3E}">
        <p14:creationId xmlns:p14="http://schemas.microsoft.com/office/powerpoint/2010/main" val="14943203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5999529-1556-4B1C-886F-3786BD21D1F7}" type="datetimeFigureOut">
              <a:rPr lang="en-US" altLang="en-US"/>
              <a:pPr/>
              <a:t>10/31/2017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C873FB-5F10-4D13-A447-DD59BE35A7FD}" type="slidenum">
              <a:rPr lang="en-US" altLang="en-US"/>
              <a:pPr/>
              <a:t>‹#›</a:t>
            </a:fld>
            <a:endParaRPr lang="en-US" altLang="en-US"/>
          </a:p>
        </p:txBody>
      </p:sp>
    </p:spTree>
    <p:extLst>
      <p:ext uri="{BB962C8B-B14F-4D97-AF65-F5344CB8AC3E}">
        <p14:creationId xmlns:p14="http://schemas.microsoft.com/office/powerpoint/2010/main" val="2710901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A5BB24A-4E7B-43FD-9838-60E9FAA39959}" type="datetimeFigureOut">
              <a:rPr lang="en-US" altLang="en-US"/>
              <a:pPr/>
              <a:t>10/31/2017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BACDEF-0481-4A0F-8BCB-094DEB151857}" type="slidenum">
              <a:rPr lang="en-US" altLang="en-US"/>
              <a:pPr/>
              <a:t>‹#›</a:t>
            </a:fld>
            <a:endParaRPr lang="en-US" altLang="en-US"/>
          </a:p>
        </p:txBody>
      </p:sp>
    </p:spTree>
    <p:extLst>
      <p:ext uri="{BB962C8B-B14F-4D97-AF65-F5344CB8AC3E}">
        <p14:creationId xmlns:p14="http://schemas.microsoft.com/office/powerpoint/2010/main" val="267217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3" name="Rectangle 70"/>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4" name="Rectangle 71"/>
          <p:cNvSpPr>
            <a:spLocks noGrp="1" noChangeArrowheads="1"/>
          </p:cNvSpPr>
          <p:nvPr>
            <p:ph type="sldNum" sz="quarter" idx="12"/>
          </p:nvPr>
        </p:nvSpPr>
        <p:spPr>
          <a:ln/>
        </p:spPr>
        <p:txBody>
          <a:bodyPr/>
          <a:lstStyle>
            <a:lvl1pPr>
              <a:defRPr/>
            </a:lvl1pPr>
          </a:lstStyle>
          <a:p>
            <a:pPr>
              <a:defRPr/>
            </a:pPr>
            <a:fld id="{42F8FA93-A040-4550-ABEE-98F6365F5AD2}"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3013295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endParaRPr lang="en-US" altLang="en-US"/>
          </a:p>
        </p:txBody>
      </p:sp>
      <p:sp>
        <p:nvSpPr>
          <p:cNvPr id="4" name="Footer Placeholder 2"/>
          <p:cNvSpPr>
            <a:spLocks noGrp="1"/>
          </p:cNvSpPr>
          <p:nvPr>
            <p:ph type="ftr" sz="quarter" idx="11"/>
          </p:nvPr>
        </p:nvSpPr>
        <p:spPr/>
        <p:txBody>
          <a:bodyPr/>
          <a:lstStyle>
            <a:lvl1pPr>
              <a:defRPr/>
            </a:lvl1pPr>
          </a:lstStyle>
          <a:p>
            <a:endParaRPr lang="en-US" altLang="en-US"/>
          </a:p>
        </p:txBody>
      </p:sp>
      <p:sp>
        <p:nvSpPr>
          <p:cNvPr id="5" name="Slide Number Placeholder 22"/>
          <p:cNvSpPr>
            <a:spLocks noGrp="1"/>
          </p:cNvSpPr>
          <p:nvPr>
            <p:ph type="sldNum" sz="quarter" idx="12"/>
          </p:nvPr>
        </p:nvSpPr>
        <p:spPr/>
        <p:txBody>
          <a:bodyPr/>
          <a:lstStyle>
            <a:lvl1pPr>
              <a:defRPr/>
            </a:lvl1pPr>
          </a:lstStyle>
          <a:p>
            <a:fld id="{3090B46B-6CFC-458B-BCE4-1B36A42E75AF}" type="slidenum">
              <a:rPr lang="en-US" altLang="en-US"/>
              <a:pPr/>
              <a:t>‹#›</a:t>
            </a:fld>
            <a:endParaRPr lang="en-US" altLang="en-US"/>
          </a:p>
        </p:txBody>
      </p:sp>
    </p:spTree>
    <p:extLst>
      <p:ext uri="{BB962C8B-B14F-4D97-AF65-F5344CB8AC3E}">
        <p14:creationId xmlns:p14="http://schemas.microsoft.com/office/powerpoint/2010/main" val="130057010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6CB57A46-A74D-4EFC-A4C8-BF89325793CB}"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3211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31A2F27C-B9C6-4772-B5F8-08F19A992BCA}"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402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14" name="Freeform 2"/>
          <p:cNvSpPr>
            <a:spLocks/>
          </p:cNvSpPr>
          <p:nvPr/>
        </p:nvSpPr>
        <p:spPr bwMode="hidden">
          <a:xfrm>
            <a:off x="6627813" y="4822031"/>
            <a:ext cx="285750" cy="157163"/>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grpSp>
        <p:nvGrpSpPr>
          <p:cNvPr id="3075" name="Group 3"/>
          <p:cNvGrpSpPr>
            <a:grpSpLocks/>
          </p:cNvGrpSpPr>
          <p:nvPr/>
        </p:nvGrpSpPr>
        <p:grpSpPr bwMode="auto">
          <a:xfrm>
            <a:off x="3176" y="3200400"/>
            <a:ext cx="9140825" cy="1943100"/>
            <a:chOff x="2" y="2688"/>
            <a:chExt cx="5758" cy="1632"/>
          </a:xfrm>
        </p:grpSpPr>
        <p:sp>
          <p:nvSpPr>
            <p:cNvPr id="3081" name="Freeform 4"/>
            <p:cNvSpPr>
              <a:spLocks/>
            </p:cNvSpPr>
            <p:nvPr/>
          </p:nvSpPr>
          <p:spPr bwMode="hidden">
            <a:xfrm>
              <a:off x="2" y="2688"/>
              <a:ext cx="5758" cy="1632"/>
            </a:xfrm>
            <a:custGeom>
              <a:avLst/>
              <a:gdLst>
                <a:gd name="T0" fmla="*/ 5978 w 5740"/>
                <a:gd name="T1" fmla="*/ 0 h 4316"/>
                <a:gd name="T2" fmla="*/ 0 w 5740"/>
                <a:gd name="T3" fmla="*/ 0 h 4316"/>
                <a:gd name="T4" fmla="*/ 0 w 5740"/>
                <a:gd name="T5" fmla="*/ 0 h 4316"/>
                <a:gd name="T6" fmla="*/ 5978 w 5740"/>
                <a:gd name="T7" fmla="*/ 0 h 4316"/>
                <a:gd name="T8" fmla="*/ 5978 w 5740"/>
                <a:gd name="T9" fmla="*/ 0 h 4316"/>
                <a:gd name="T10" fmla="*/ 5978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grpSp>
          <p:nvGrpSpPr>
            <p:cNvPr id="3082" name="Group 5"/>
            <p:cNvGrpSpPr>
              <a:grpSpLocks/>
            </p:cNvGrpSpPr>
            <p:nvPr userDrawn="1"/>
          </p:nvGrpSpPr>
          <p:grpSpPr bwMode="auto">
            <a:xfrm>
              <a:off x="3528" y="3715"/>
              <a:ext cx="792" cy="521"/>
              <a:chOff x="3527" y="3715"/>
              <a:chExt cx="792" cy="521"/>
            </a:xfrm>
          </p:grpSpPr>
          <p:sp>
            <p:nvSpPr>
              <p:cNvPr id="6451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1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2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2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2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23"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24"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25"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26"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27"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2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grpSp>
        <p:grpSp>
          <p:nvGrpSpPr>
            <p:cNvPr id="3083" name="Group 17"/>
            <p:cNvGrpSpPr>
              <a:grpSpLocks/>
            </p:cNvGrpSpPr>
            <p:nvPr userDrawn="1"/>
          </p:nvGrpSpPr>
          <p:grpSpPr bwMode="auto">
            <a:xfrm>
              <a:off x="1776" y="3631"/>
              <a:ext cx="1626" cy="683"/>
              <a:chOff x="1776" y="3631"/>
              <a:chExt cx="1626" cy="683"/>
            </a:xfrm>
          </p:grpSpPr>
          <p:sp>
            <p:nvSpPr>
              <p:cNvPr id="6453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3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3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3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3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3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3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3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38"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39"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40"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41"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3127"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3128"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64544"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45"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46"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3132"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grpSp>
        <p:grpSp>
          <p:nvGrpSpPr>
            <p:cNvPr id="3084" name="Group 36"/>
            <p:cNvGrpSpPr>
              <a:grpSpLocks/>
            </p:cNvGrpSpPr>
            <p:nvPr userDrawn="1"/>
          </p:nvGrpSpPr>
          <p:grpSpPr bwMode="auto">
            <a:xfrm>
              <a:off x="4128" y="3360"/>
              <a:ext cx="1351" cy="821"/>
              <a:chOff x="4128" y="3360"/>
              <a:chExt cx="1351" cy="821"/>
            </a:xfrm>
          </p:grpSpPr>
          <p:sp>
            <p:nvSpPr>
              <p:cNvPr id="64549"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50"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51"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52"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53"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54"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55"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3105"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64557"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58"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59"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6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6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6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6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6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6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grpSp>
        <p:grpSp>
          <p:nvGrpSpPr>
            <p:cNvPr id="3085" name="Group 54"/>
            <p:cNvGrpSpPr>
              <a:grpSpLocks/>
            </p:cNvGrpSpPr>
            <p:nvPr userDrawn="1"/>
          </p:nvGrpSpPr>
          <p:grpSpPr bwMode="auto">
            <a:xfrm>
              <a:off x="5280" y="3024"/>
              <a:ext cx="425" cy="258"/>
              <a:chOff x="5280" y="3024"/>
              <a:chExt cx="425" cy="258"/>
            </a:xfrm>
          </p:grpSpPr>
          <p:sp>
            <p:nvSpPr>
              <p:cNvPr id="3086" name="Freeform 55"/>
              <p:cNvSpPr>
                <a:spLocks/>
              </p:cNvSpPr>
              <p:nvPr/>
            </p:nvSpPr>
            <p:spPr bwMode="hidden">
              <a:xfrm>
                <a:off x="5280" y="3186"/>
                <a:ext cx="383" cy="96"/>
              </a:xfrm>
              <a:custGeom>
                <a:avLst/>
                <a:gdLst>
                  <a:gd name="T0" fmla="*/ 22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2 w 382"/>
                  <a:gd name="T19" fmla="*/ 96 h 96"/>
                  <a:gd name="T20" fmla="*/ 276 w 382"/>
                  <a:gd name="T21" fmla="*/ 90 h 96"/>
                  <a:gd name="T22" fmla="*/ 324 w 382"/>
                  <a:gd name="T23" fmla="*/ 84 h 96"/>
                  <a:gd name="T24" fmla="*/ 365 w 382"/>
                  <a:gd name="T25" fmla="*/ 66 h 96"/>
                  <a:gd name="T26" fmla="*/ 395 w 382"/>
                  <a:gd name="T27" fmla="*/ 42 h 96"/>
                  <a:gd name="T28" fmla="*/ 389 w 382"/>
                  <a:gd name="T29" fmla="*/ 42 h 96"/>
                  <a:gd name="T30" fmla="*/ 359 w 382"/>
                  <a:gd name="T31" fmla="*/ 66 h 96"/>
                  <a:gd name="T32" fmla="*/ 318 w 382"/>
                  <a:gd name="T33" fmla="*/ 78 h 96"/>
                  <a:gd name="T34" fmla="*/ 276 w 382"/>
                  <a:gd name="T35" fmla="*/ 90 h 96"/>
                  <a:gd name="T36" fmla="*/ 222 w 382"/>
                  <a:gd name="T37" fmla="*/ 96 h 96"/>
                  <a:gd name="T38" fmla="*/ 22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3087"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3088"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3089"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3090"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3091" name="Freeform 60"/>
              <p:cNvSpPr>
                <a:spLocks/>
              </p:cNvSpPr>
              <p:nvPr/>
            </p:nvSpPr>
            <p:spPr bwMode="hidden">
              <a:xfrm>
                <a:off x="5489" y="3042"/>
                <a:ext cx="186" cy="210"/>
              </a:xfrm>
              <a:custGeom>
                <a:avLst/>
                <a:gdLst>
                  <a:gd name="T0" fmla="*/ 0 w 185"/>
                  <a:gd name="T1" fmla="*/ 6 h 210"/>
                  <a:gd name="T2" fmla="*/ 66 w 185"/>
                  <a:gd name="T3" fmla="*/ 12 h 210"/>
                  <a:gd name="T4" fmla="*/ 132 w 185"/>
                  <a:gd name="T5" fmla="*/ 36 h 210"/>
                  <a:gd name="T6" fmla="*/ 168 w 185"/>
                  <a:gd name="T7" fmla="*/ 72 h 210"/>
                  <a:gd name="T8" fmla="*/ 174 w 185"/>
                  <a:gd name="T9" fmla="*/ 90 h 210"/>
                  <a:gd name="T10" fmla="*/ 180 w 185"/>
                  <a:gd name="T11" fmla="*/ 114 h 210"/>
                  <a:gd name="T12" fmla="*/ 174 w 185"/>
                  <a:gd name="T13" fmla="*/ 138 h 210"/>
                  <a:gd name="T14" fmla="*/ 162 w 185"/>
                  <a:gd name="T15" fmla="*/ 162 h 210"/>
                  <a:gd name="T16" fmla="*/ 132 w 185"/>
                  <a:gd name="T17" fmla="*/ 180 h 210"/>
                  <a:gd name="T18" fmla="*/ 90 w 185"/>
                  <a:gd name="T19" fmla="*/ 198 h 210"/>
                  <a:gd name="T20" fmla="*/ 109 w 185"/>
                  <a:gd name="T21" fmla="*/ 210 h 210"/>
                  <a:gd name="T22" fmla="*/ 144 w 185"/>
                  <a:gd name="T23" fmla="*/ 192 h 210"/>
                  <a:gd name="T24" fmla="*/ 174 w 185"/>
                  <a:gd name="T25" fmla="*/ 168 h 210"/>
                  <a:gd name="T26" fmla="*/ 192 w 185"/>
                  <a:gd name="T27" fmla="*/ 144 h 210"/>
                  <a:gd name="T28" fmla="*/ 198 w 185"/>
                  <a:gd name="T29" fmla="*/ 114 h 210"/>
                  <a:gd name="T30" fmla="*/ 192 w 185"/>
                  <a:gd name="T31" fmla="*/ 90 h 210"/>
                  <a:gd name="T32" fmla="*/ 186 w 185"/>
                  <a:gd name="T33" fmla="*/ 66 h 210"/>
                  <a:gd name="T34" fmla="*/ 168 w 185"/>
                  <a:gd name="T35" fmla="*/ 48 h 210"/>
                  <a:gd name="T36" fmla="*/ 14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sp>
            <p:nvSpPr>
              <p:cNvPr id="3092"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TW" altLang="en-US" sz="2400" b="1">
                  <a:solidFill>
                    <a:srgbClr val="FFFFFF"/>
                  </a:solidFill>
                  <a:latin typeface="Gill Sans MT" charset="0"/>
                  <a:ea typeface="新細明體" pitchFamily="18" charset="-120"/>
                </a:endParaRPr>
              </a:p>
            </p:txBody>
          </p:sp>
          <p:grpSp>
            <p:nvGrpSpPr>
              <p:cNvPr id="3093" name="Group 62"/>
              <p:cNvGrpSpPr>
                <a:grpSpLocks/>
              </p:cNvGrpSpPr>
              <p:nvPr/>
            </p:nvGrpSpPr>
            <p:grpSpPr bwMode="auto">
              <a:xfrm>
                <a:off x="5381" y="3085"/>
                <a:ext cx="227" cy="132"/>
                <a:chOff x="5381" y="3085"/>
                <a:chExt cx="227" cy="132"/>
              </a:xfrm>
            </p:grpSpPr>
            <p:sp>
              <p:nvSpPr>
                <p:cNvPr id="6457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7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7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sp>
              <p:nvSpPr>
                <p:cNvPr id="6457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hangingPunct="1">
                    <a:defRPr/>
                  </a:pPr>
                  <a:endParaRPr lang="zh-TW" altLang="en-US" sz="2400" b="1">
                    <a:solidFill>
                      <a:srgbClr val="FFFFFF"/>
                    </a:solidFill>
                    <a:latin typeface="Gill Sans MT" charset="0"/>
                    <a:ea typeface="新細明體" charset="0"/>
                    <a:cs typeface="新細明體" charset="0"/>
                  </a:endParaRPr>
                </a:p>
              </p:txBody>
            </p:sp>
          </p:grpSp>
        </p:grpSp>
      </p:grpSp>
      <p:sp>
        <p:nvSpPr>
          <p:cNvPr id="64579" name="Rectangle 67"/>
          <p:cNvSpPr>
            <a:spLocks noGrp="1" noChangeArrowheads="1"/>
          </p:cNvSpPr>
          <p:nvPr>
            <p:ph type="title"/>
          </p:nvPr>
        </p:nvSpPr>
        <p:spPr bwMode="auto">
          <a:xfrm>
            <a:off x="457200" y="208360"/>
            <a:ext cx="8229600" cy="85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1" compatLnSpc="1">
            <a:prstTxWarp prst="textNoShape">
              <a:avLst/>
            </a:prstTxWarp>
          </a:bodyPr>
          <a:lstStyle/>
          <a:p>
            <a:pPr lvl="0"/>
            <a:r>
              <a:rPr lang="en-US" altLang="zh-TW"/>
              <a:t>Click to edit Master title style</a:t>
            </a:r>
          </a:p>
        </p:txBody>
      </p:sp>
      <p:sp>
        <p:nvSpPr>
          <p:cNvPr id="64580" name="Rectangle 68"/>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64581" name="Rectangle 69"/>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ea typeface="新細明體" charset="0"/>
                <a:cs typeface="新細明體" charset="0"/>
              </a:defRPr>
            </a:lvl1pPr>
          </a:lstStyle>
          <a:p>
            <a:pPr>
              <a:defRPr/>
            </a:pPr>
            <a:endParaRPr lang="en-US" altLang="zh-TW" b="1">
              <a:solidFill>
                <a:srgbClr val="FFFFFF"/>
              </a:solidFill>
              <a:latin typeface="Gill Sans MT" charset="0"/>
            </a:endParaRPr>
          </a:p>
        </p:txBody>
      </p:sp>
      <p:sp>
        <p:nvSpPr>
          <p:cNvPr id="64582" name="Rectangle 70"/>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ea typeface="新細明體" charset="0"/>
                <a:cs typeface="新細明體" charset="0"/>
              </a:defRPr>
            </a:lvl1pPr>
          </a:lstStyle>
          <a:p>
            <a:pPr>
              <a:defRPr/>
            </a:pPr>
            <a:endParaRPr lang="en-US" altLang="zh-TW" b="1">
              <a:solidFill>
                <a:srgbClr val="FFFFFF"/>
              </a:solidFill>
              <a:latin typeface="Gill Sans MT" charset="0"/>
            </a:endParaRPr>
          </a:p>
        </p:txBody>
      </p:sp>
      <p:sp>
        <p:nvSpPr>
          <p:cNvPr id="64583" name="Rectangle 71"/>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eaLnBrk="1" hangingPunct="1">
              <a:defRPr/>
            </a:pPr>
            <a:fld id="{8930E46E-7E25-47C7-A3DE-FE731864F79F}" type="slidenum">
              <a:rPr lang="en-US" altLang="zh-TW" b="1">
                <a:solidFill>
                  <a:srgbClr val="FFFFFF"/>
                </a:solidFill>
                <a:latin typeface="Gill Sans MT" charset="0"/>
                <a:ea typeface="新細明體" pitchFamily="18" charset="-120"/>
              </a:rPr>
              <a:pPr eaLnBrk="1" hangingPunct="1">
                <a:defRPr/>
              </a:pPr>
              <a:t>‹#›</a:t>
            </a:fld>
            <a:endParaRPr lang="en-US" altLang="zh-TW" b="1">
              <a:solidFill>
                <a:srgbClr val="FFFFFF"/>
              </a:solidFill>
              <a:latin typeface="Gill Sans MT" charset="0"/>
              <a:ea typeface="新細明體" pitchFamily="18" charset="-120"/>
            </a:endParaRPr>
          </a:p>
        </p:txBody>
      </p:sp>
    </p:spTree>
    <p:extLst>
      <p:ext uri="{BB962C8B-B14F-4D97-AF65-F5344CB8AC3E}">
        <p14:creationId xmlns:p14="http://schemas.microsoft.com/office/powerpoint/2010/main" val="3353911537"/>
      </p:ext>
    </p:extLst>
  </p:cSld>
  <p:clrMap bg1="dk2" tx1="lt1" bg2="dk1"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新細明體" charset="0"/>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0"/>
          <a:cs typeface="新細明體"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0"/>
          <a:cs typeface="新細明體"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0"/>
          <a:cs typeface="新細明體"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0"/>
          <a:cs typeface="新細明體"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新細明體"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新細明體"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新細明體"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新細明體"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kumimoji="1" sz="3200">
          <a:solidFill>
            <a:schemeClr val="tx1"/>
          </a:solidFill>
          <a:effectLst>
            <a:outerShdw blurRad="38100" dist="38100" dir="2700000" algn="tl">
              <a:srgbClr val="000000"/>
            </a:outerShdw>
          </a:effectLst>
          <a:latin typeface="+mn-lt"/>
          <a:ea typeface="+mn-ea"/>
          <a:cs typeface="新細明體" charset="0"/>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Char char="•"/>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Lst>
              <a:gd name="T0" fmla="*/ 0 w 5760"/>
              <a:gd name="T1" fmla="*/ 1692275 h 1331"/>
              <a:gd name="T2" fmla="*/ 0 w 5760"/>
              <a:gd name="T3" fmla="*/ 2112962 h 1331"/>
              <a:gd name="T4" fmla="*/ 9144000 w 5760"/>
              <a:gd name="T5" fmla="*/ 2112962 h 1331"/>
              <a:gd name="T6" fmla="*/ 9144000 w 5760"/>
              <a:gd name="T7" fmla="*/ 0 h 1331"/>
              <a:gd name="T8" fmla="*/ 0 w 5760"/>
              <a:gd name="T9" fmla="*/ 1692275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63500" dist="44450" dir="16200000" algn="ctr"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eaLnBrk="1" hangingPunct="1">
              <a:defRPr/>
            </a:pPr>
            <a:endParaRPr lang="zh-TW" altLang="en-US" sz="2400" b="1">
              <a:solidFill>
                <a:prstClr val="white"/>
              </a:solidFill>
              <a:latin typeface="Gill Sans MT" charset="0"/>
              <a:ea typeface="新細明體" pitchFamily="18" charset="-120"/>
            </a:endParaRPr>
          </a:p>
        </p:txBody>
      </p:sp>
      <p:sp>
        <p:nvSpPr>
          <p:cNvPr id="16" name="Freeform 15"/>
          <p:cNvSpPr>
            <a:spLocks/>
          </p:cNvSpPr>
          <p:nvPr/>
        </p:nvSpPr>
        <p:spPr bwMode="auto">
          <a:xfrm>
            <a:off x="7315200" y="0"/>
            <a:ext cx="1828800" cy="5143500"/>
          </a:xfrm>
          <a:custGeom>
            <a:avLst/>
            <a:gdLst>
              <a:gd name="T0" fmla="*/ 1893008652 w 1914"/>
              <a:gd name="T1" fmla="*/ 22587518 h 4329"/>
              <a:gd name="T2" fmla="*/ 1893008652 w 1914"/>
              <a:gd name="T3" fmla="*/ 2147483647 h 4329"/>
              <a:gd name="T4" fmla="*/ 201762312 w 1914"/>
              <a:gd name="T5" fmla="*/ 2147483647 h 4329"/>
              <a:gd name="T6" fmla="*/ 0 w 1914"/>
              <a:gd name="T7" fmla="*/ 0 h 4329"/>
              <a:gd name="T8" fmla="*/ 1893008652 w 1914"/>
              <a:gd name="T9" fmla="*/ 2258751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blurRad="635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eaLnBrk="1" hangingPunct="1">
              <a:defRPr/>
            </a:pPr>
            <a:endParaRPr lang="zh-TW" altLang="en-US" sz="2400" b="1">
              <a:solidFill>
                <a:prstClr val="white"/>
              </a:solidFill>
              <a:latin typeface="Gill Sans MT" charset="0"/>
              <a:ea typeface="新細明體" pitchFamily="18" charset="-120"/>
            </a:endParaRPr>
          </a:p>
        </p:txBody>
      </p:sp>
      <p:sp>
        <p:nvSpPr>
          <p:cNvPr id="4100"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zh-TW"/>
              <a:t>Click to edit Master title style</a:t>
            </a:r>
          </a:p>
        </p:txBody>
      </p:sp>
      <p:sp>
        <p:nvSpPr>
          <p:cNvPr id="4101"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wrap="square" lIns="91440" tIns="45720" rIns="91440" bIns="0" numCol="1" anchor="b" anchorCtr="0" compatLnSpc="1">
            <a:prstTxWarp prst="textNoShape">
              <a:avLst/>
            </a:prstTxWarp>
          </a:bodyPr>
          <a:lstStyle>
            <a:lvl1pPr>
              <a:defRPr sz="1000">
                <a:solidFill>
                  <a:srgbClr val="9B9A98"/>
                </a:solidFill>
              </a:defRPr>
            </a:lvl1pPr>
          </a:lstStyle>
          <a:p>
            <a:pPr eaLnBrk="1" hangingPunct="1">
              <a:defRPr/>
            </a:pPr>
            <a:fld id="{FF869B14-7CA4-4392-A9F9-4112C14B9EAC}" type="datetimeFigureOut">
              <a:rPr lang="en-US" altLang="zh-TW" b="1">
                <a:latin typeface="Gill Sans MT" charset="0"/>
                <a:ea typeface="新細明體" pitchFamily="18" charset="-120"/>
              </a:rPr>
              <a:pPr eaLnBrk="1" hangingPunct="1">
                <a:defRPr/>
              </a:pPr>
              <a:t>10/31/2017</a:t>
            </a:fld>
            <a:endParaRPr lang="en-US" altLang="zh-TW" b="1">
              <a:latin typeface="Gill Sans MT" charset="0"/>
              <a:ea typeface="新細明體" pitchFamily="18" charset="-120"/>
            </a:endParaRPr>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ea typeface="+mn-ea"/>
                <a:cs typeface="+mn-cs"/>
              </a:defRPr>
            </a:lvl1pPr>
          </a:lstStyle>
          <a:p>
            <a:pPr>
              <a:defRPr/>
            </a:pPr>
            <a:endParaRPr lang="en-US" b="1">
              <a:solidFill>
                <a:srgbClr val="D4D2D0">
                  <a:shade val="50000"/>
                </a:srgbClr>
              </a:solidFill>
            </a:endParaRPr>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a:defRPr sz="1000">
                <a:solidFill>
                  <a:srgbClr val="9B9A98"/>
                </a:solidFill>
              </a:defRPr>
            </a:lvl1pPr>
          </a:lstStyle>
          <a:p>
            <a:pPr eaLnBrk="1" hangingPunct="1">
              <a:defRPr/>
            </a:pPr>
            <a:fld id="{9B4EAA18-B794-47C2-92B2-17FE6CC2E594}" type="slidenum">
              <a:rPr lang="en-US" altLang="zh-TW" b="1">
                <a:latin typeface="Gill Sans MT" charset="0"/>
                <a:ea typeface="新細明體" pitchFamily="18" charset="-120"/>
              </a:rPr>
              <a:pPr eaLnBrk="1" hangingPunct="1">
                <a:defRPr/>
              </a:pPr>
              <a:t>‹#›</a:t>
            </a:fld>
            <a:endParaRPr lang="en-US" altLang="zh-TW" b="1">
              <a:latin typeface="Gill Sans MT" charset="0"/>
              <a:ea typeface="新細明體" pitchFamily="18" charset="-120"/>
            </a:endParaRPr>
          </a:p>
        </p:txBody>
      </p:sp>
    </p:spTree>
    <p:extLst>
      <p:ext uri="{BB962C8B-B14F-4D97-AF65-F5344CB8AC3E}">
        <p14:creationId xmlns:p14="http://schemas.microsoft.com/office/powerpoint/2010/main" val="1124242764"/>
      </p:ext>
    </p:extLst>
  </p:cSld>
  <p:clrMap bg1="dk1" tx1="lt1" bg2="dk2" tx2="lt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rtl="0" eaLnBrk="0" fontAlgn="base" hangingPunct="0">
        <a:spcBef>
          <a:spcPct val="0"/>
        </a:spcBef>
        <a:spcAft>
          <a:spcPct val="0"/>
        </a:spcAft>
        <a:defRPr kumimoji="1" sz="4600" kern="1200">
          <a:solidFill>
            <a:schemeClr val="tx1"/>
          </a:solidFill>
          <a:latin typeface="+mj-lt"/>
          <a:ea typeface="新細明體" charset="0"/>
          <a:cs typeface="新細明體" charset="0"/>
        </a:defRPr>
      </a:lvl1pPr>
      <a:lvl2pPr algn="l" rtl="0" eaLnBrk="0" fontAlgn="base" hangingPunct="0">
        <a:spcBef>
          <a:spcPct val="0"/>
        </a:spcBef>
        <a:spcAft>
          <a:spcPct val="0"/>
        </a:spcAft>
        <a:defRPr kumimoji="1" sz="4600">
          <a:solidFill>
            <a:schemeClr val="tx1"/>
          </a:solidFill>
          <a:latin typeface="Franklin Gothic Book" pitchFamily="34" charset="0"/>
          <a:ea typeface="新細明體" charset="0"/>
          <a:cs typeface="新細明體" charset="0"/>
        </a:defRPr>
      </a:lvl2pPr>
      <a:lvl3pPr algn="l" rtl="0" eaLnBrk="0" fontAlgn="base" hangingPunct="0">
        <a:spcBef>
          <a:spcPct val="0"/>
        </a:spcBef>
        <a:spcAft>
          <a:spcPct val="0"/>
        </a:spcAft>
        <a:defRPr kumimoji="1" sz="4600">
          <a:solidFill>
            <a:schemeClr val="tx1"/>
          </a:solidFill>
          <a:latin typeface="Franklin Gothic Book" pitchFamily="34" charset="0"/>
          <a:ea typeface="新細明體" charset="0"/>
          <a:cs typeface="新細明體" charset="0"/>
        </a:defRPr>
      </a:lvl3pPr>
      <a:lvl4pPr algn="l" rtl="0" eaLnBrk="0" fontAlgn="base" hangingPunct="0">
        <a:spcBef>
          <a:spcPct val="0"/>
        </a:spcBef>
        <a:spcAft>
          <a:spcPct val="0"/>
        </a:spcAft>
        <a:defRPr kumimoji="1" sz="4600">
          <a:solidFill>
            <a:schemeClr val="tx1"/>
          </a:solidFill>
          <a:latin typeface="Franklin Gothic Book" pitchFamily="34" charset="0"/>
          <a:ea typeface="新細明體" charset="0"/>
          <a:cs typeface="新細明體" charset="0"/>
        </a:defRPr>
      </a:lvl4pPr>
      <a:lvl5pPr algn="l" rtl="0" eaLnBrk="0" fontAlgn="base" hangingPunct="0">
        <a:spcBef>
          <a:spcPct val="0"/>
        </a:spcBef>
        <a:spcAft>
          <a:spcPct val="0"/>
        </a:spcAft>
        <a:defRPr kumimoji="1" sz="4600">
          <a:solidFill>
            <a:schemeClr val="tx1"/>
          </a:solidFill>
          <a:latin typeface="Franklin Gothic Book" pitchFamily="34" charset="0"/>
          <a:ea typeface="新細明體" charset="0"/>
          <a:cs typeface="新細明體"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kumimoji="1" sz="3000" kern="1200">
          <a:solidFill>
            <a:schemeClr val="tx1"/>
          </a:solidFill>
          <a:latin typeface="+mn-lt"/>
          <a:ea typeface="新細明體" charset="0"/>
          <a:cs typeface="新細明體" charset="0"/>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kumimoji="1" sz="2600" kern="1200">
          <a:solidFill>
            <a:schemeClr val="tx1"/>
          </a:solidFill>
          <a:latin typeface="+mn-lt"/>
          <a:ea typeface="新細明體" charset="0"/>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kumimoji="1" sz="2400" kern="1200">
          <a:solidFill>
            <a:schemeClr val="tx1"/>
          </a:solidFill>
          <a:latin typeface="+mn-lt"/>
          <a:ea typeface="新細明體" charset="0"/>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kumimoji="1" sz="2000" kern="1200">
          <a:solidFill>
            <a:schemeClr val="tx1"/>
          </a:solidFill>
          <a:latin typeface="+mn-lt"/>
          <a:ea typeface="新細明體" charset="0"/>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kumimoji="1" sz="2000" kern="1200">
          <a:solidFill>
            <a:schemeClr val="tx1"/>
          </a:solidFill>
          <a:latin typeface="+mn-lt"/>
          <a:ea typeface="新細明體" charset="0"/>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920355" y="205979"/>
            <a:ext cx="776644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sym typeface="Franklin Gothic Medium" panose="020B0603020102020204" pitchFamily="34" charset="0"/>
              </a:rPr>
              <a:t>Click to edit Master title style</a:t>
            </a:r>
          </a:p>
        </p:txBody>
      </p:sp>
      <p:sp>
        <p:nvSpPr>
          <p:cNvPr id="1027" name="Text Placeholder 2"/>
          <p:cNvSpPr>
            <a:spLocks noGrp="1" noChangeArrowheads="1"/>
          </p:cNvSpPr>
          <p:nvPr>
            <p:ph type="body" idx="1"/>
          </p:nvPr>
        </p:nvSpPr>
        <p:spPr bwMode="auto">
          <a:xfrm>
            <a:off x="457200" y="1200153"/>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sym typeface="Arial" panose="020B0604020202020204" pitchFamily="34" charset="0"/>
              </a:rPr>
              <a:t>Click to edit Master text styles</a:t>
            </a:r>
          </a:p>
          <a:p>
            <a:pPr lvl="1"/>
            <a:r>
              <a:rPr lang="en-US" altLang="zh-CN">
                <a:sym typeface="Arial" panose="020B0604020202020204" pitchFamily="34" charset="0"/>
              </a:rPr>
              <a:t>Second level</a:t>
            </a:r>
          </a:p>
          <a:p>
            <a:pPr lvl="2"/>
            <a:r>
              <a:rPr lang="en-US" altLang="zh-CN">
                <a:sym typeface="Arial" panose="020B0604020202020204" pitchFamily="34" charset="0"/>
              </a:rPr>
              <a:t>Third level</a:t>
            </a:r>
          </a:p>
          <a:p>
            <a:pPr lvl="3"/>
            <a:r>
              <a:rPr lang="en-US" altLang="zh-CN">
                <a:sym typeface="Arial" panose="020B0604020202020204" pitchFamily="34" charset="0"/>
              </a:rPr>
              <a:t>Fourth level</a:t>
            </a:r>
          </a:p>
          <a:p>
            <a:pPr lvl="4"/>
            <a:r>
              <a:rPr lang="en-US" altLang="zh-CN">
                <a:sym typeface="Arial" panose="020B0604020202020204" pitchFamily="34" charset="0"/>
              </a:rPr>
              <a:t>Fifth level</a:t>
            </a:r>
          </a:p>
        </p:txBody>
      </p:sp>
      <p:sp>
        <p:nvSpPr>
          <p:cNvPr id="1028" name="Date Placeholder 3"/>
          <p:cNvSpPr>
            <a:spLocks noGrp="1" noChangeArrowheads="1"/>
          </p:cNvSpPr>
          <p:nvPr>
            <p:ph type="dt" sz="half" idx="2"/>
          </p:nvPr>
        </p:nvSpPr>
        <p:spPr bwMode="auto">
          <a:xfrm>
            <a:off x="457200" y="4767265"/>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600">
                <a:solidFill>
                  <a:srgbClr val="898989"/>
                </a:solidFill>
                <a:latin typeface="+mn-lt"/>
                <a:sym typeface="Trebuchet MS" panose="020B0603020202020204" pitchFamily="34" charset="0"/>
              </a:defRPr>
            </a:lvl1pPr>
          </a:lstStyle>
          <a:p>
            <a:pPr fontAlgn="base">
              <a:spcBef>
                <a:spcPct val="0"/>
              </a:spcBef>
              <a:spcAft>
                <a:spcPct val="0"/>
              </a:spcAft>
              <a:buFont typeface="Arial" panose="020B0604020202020204" pitchFamily="34" charset="0"/>
              <a:buNone/>
            </a:pPr>
            <a:fld id="{3BFB000E-E426-47F9-A448-C3AA9F417611}" type="datetime1">
              <a:rPr lang="en-US" altLang="zh-CN" smtClean="0"/>
              <a:pPr fontAlgn="base">
                <a:spcBef>
                  <a:spcPct val="0"/>
                </a:spcBef>
                <a:spcAft>
                  <a:spcPct val="0"/>
                </a:spcAft>
                <a:buFont typeface="Arial" panose="020B0604020202020204" pitchFamily="34" charset="0"/>
                <a:buNone/>
              </a:pPr>
              <a:t>10/31/2017</a:t>
            </a:fld>
            <a:endParaRPr lang="en-US" altLang="zh-CN" sz="1800">
              <a:solidFill>
                <a:srgbClr val="000000"/>
              </a:solidFill>
              <a:latin typeface="Arial" panose="020B0604020202020204" pitchFamily="34" charset="0"/>
            </a:endParaRPr>
          </a:p>
        </p:txBody>
      </p:sp>
      <p:sp>
        <p:nvSpPr>
          <p:cNvPr id="1029" name="Footer Placeholder 4"/>
          <p:cNvSpPr>
            <a:spLocks noGrp="1" noChangeArrowheads="1"/>
          </p:cNvSpPr>
          <p:nvPr>
            <p:ph type="ftr" sz="quarter" idx="3"/>
          </p:nvPr>
        </p:nvSpPr>
        <p:spPr bwMode="auto">
          <a:xfrm>
            <a:off x="3124200" y="4767265"/>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600">
                <a:solidFill>
                  <a:srgbClr val="898989"/>
                </a:solidFill>
                <a:latin typeface="+mn-lt"/>
                <a:sym typeface="Trebuchet MS" panose="020B0603020202020204" pitchFamily="34" charset="0"/>
              </a:defRPr>
            </a:lvl1pPr>
          </a:lstStyle>
          <a:p>
            <a:pPr fontAlgn="base">
              <a:spcBef>
                <a:spcPct val="0"/>
              </a:spcBef>
              <a:spcAft>
                <a:spcPct val="0"/>
              </a:spcAft>
              <a:buFont typeface="Arial" panose="020B0604020202020204" pitchFamily="34" charset="0"/>
              <a:buNone/>
            </a:pPr>
            <a:r>
              <a:rPr lang="en-US" altLang="en-US"/>
              <a:t>(1) World Health Organization</a:t>
            </a:r>
          </a:p>
        </p:txBody>
      </p:sp>
      <p:sp>
        <p:nvSpPr>
          <p:cNvPr id="1030" name="Slide Number Placeholder 5"/>
          <p:cNvSpPr>
            <a:spLocks noGrp="1" noChangeArrowheads="1"/>
          </p:cNvSpPr>
          <p:nvPr>
            <p:ph type="sldNum" sz="quarter" idx="4"/>
          </p:nvPr>
        </p:nvSpPr>
        <p:spPr bwMode="auto">
          <a:xfrm>
            <a:off x="6553200" y="4767265"/>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600">
                <a:solidFill>
                  <a:srgbClr val="898989"/>
                </a:solidFill>
                <a:latin typeface="+mn-lt"/>
                <a:sym typeface="Trebuchet MS" panose="020B0603020202020204" pitchFamily="34" charset="0"/>
              </a:defRPr>
            </a:lvl1pPr>
          </a:lstStyle>
          <a:p>
            <a:pPr fontAlgn="base">
              <a:spcBef>
                <a:spcPct val="0"/>
              </a:spcBef>
              <a:spcAft>
                <a:spcPct val="0"/>
              </a:spcAft>
              <a:buFont typeface="Arial" panose="020B0604020202020204" pitchFamily="34" charset="0"/>
              <a:buNone/>
            </a:pPr>
            <a:fld id="{BE301EB2-15F1-4BDC-BA19-18BA4E412AF7}" type="slidenum">
              <a:rPr lang="en-US" altLang="zh-CN"/>
              <a:pPr fontAlgn="base">
                <a:spcBef>
                  <a:spcPct val="0"/>
                </a:spcBef>
                <a:spcAft>
                  <a:spcPct val="0"/>
                </a:spcAft>
                <a:buFont typeface="Arial" panose="020B0604020202020204" pitchFamily="34" charset="0"/>
                <a:buNone/>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2754006028"/>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hf sldNum="0" hdr="0" ftr="0" dt="0"/>
  <p:txStyles>
    <p:titleStyle>
      <a:lvl1pPr marL="609585" indent="-609585" algn="l" rtl="0" fontAlgn="base">
        <a:spcBef>
          <a:spcPct val="0"/>
        </a:spcBef>
        <a:spcAft>
          <a:spcPct val="0"/>
        </a:spcAft>
        <a:defRPr sz="5800" b="1" kern="1200">
          <a:solidFill>
            <a:schemeClr val="bg1"/>
          </a:solidFill>
          <a:latin typeface="+mj-lt"/>
          <a:ea typeface="+mj-ea"/>
          <a:cs typeface="+mj-cs"/>
          <a:sym typeface="Franklin Gothic Medium" panose="020B0603020102020204" pitchFamily="34" charset="0"/>
        </a:defRPr>
      </a:lvl1pPr>
      <a:lvl2pPr marL="609585" indent="-609585" algn="l" rtl="0" fontAlgn="base">
        <a:spcBef>
          <a:spcPct val="0"/>
        </a:spcBef>
        <a:spcAft>
          <a:spcPct val="0"/>
        </a:spcAft>
        <a:defRPr sz="5800" b="1">
          <a:solidFill>
            <a:schemeClr val="bg1"/>
          </a:solidFill>
          <a:latin typeface="Trebuchet MS" panose="020B0603020202020204" pitchFamily="34" charset="0"/>
          <a:ea typeface="Microsoft JhengHei" panose="020B0604030504040204" pitchFamily="34" charset="-120"/>
          <a:sym typeface="Franklin Gothic Medium" panose="020B0603020102020204" pitchFamily="34" charset="0"/>
        </a:defRPr>
      </a:lvl2pPr>
      <a:lvl3pPr marL="609585" indent="-609585" algn="l" rtl="0" fontAlgn="base">
        <a:spcBef>
          <a:spcPct val="0"/>
        </a:spcBef>
        <a:spcAft>
          <a:spcPct val="0"/>
        </a:spcAft>
        <a:defRPr sz="5800" b="1">
          <a:solidFill>
            <a:schemeClr val="bg1"/>
          </a:solidFill>
          <a:latin typeface="Trebuchet MS" panose="020B0603020202020204" pitchFamily="34" charset="0"/>
          <a:ea typeface="Microsoft JhengHei" panose="020B0604030504040204" pitchFamily="34" charset="-120"/>
          <a:sym typeface="Franklin Gothic Medium" panose="020B0603020102020204" pitchFamily="34" charset="0"/>
        </a:defRPr>
      </a:lvl3pPr>
      <a:lvl4pPr marL="609585" indent="-609585" algn="l" rtl="0" fontAlgn="base">
        <a:spcBef>
          <a:spcPct val="0"/>
        </a:spcBef>
        <a:spcAft>
          <a:spcPct val="0"/>
        </a:spcAft>
        <a:defRPr sz="5800" b="1">
          <a:solidFill>
            <a:schemeClr val="bg1"/>
          </a:solidFill>
          <a:latin typeface="Trebuchet MS" panose="020B0603020202020204" pitchFamily="34" charset="0"/>
          <a:ea typeface="Microsoft JhengHei" panose="020B0604030504040204" pitchFamily="34" charset="-120"/>
          <a:sym typeface="Franklin Gothic Medium" panose="020B0603020102020204" pitchFamily="34" charset="0"/>
        </a:defRPr>
      </a:lvl4pPr>
      <a:lvl5pPr marL="609585" indent="-609585" algn="l" rtl="0" fontAlgn="base">
        <a:spcBef>
          <a:spcPct val="0"/>
        </a:spcBef>
        <a:spcAft>
          <a:spcPct val="0"/>
        </a:spcAft>
        <a:defRPr sz="5800" b="1">
          <a:solidFill>
            <a:schemeClr val="bg1"/>
          </a:solidFill>
          <a:latin typeface="Trebuchet MS" panose="020B0603020202020204" pitchFamily="34" charset="0"/>
          <a:ea typeface="Microsoft JhengHei" panose="020B0604030504040204" pitchFamily="34" charset="-120"/>
          <a:sym typeface="Franklin Gothic Medium" panose="020B0603020102020204" pitchFamily="34" charset="0"/>
        </a:defRPr>
      </a:lvl5pPr>
      <a:lvl6pPr marL="1066773" indent="-609585" algn="l" rtl="0" fontAlgn="base">
        <a:spcBef>
          <a:spcPct val="0"/>
        </a:spcBef>
        <a:spcAft>
          <a:spcPct val="0"/>
        </a:spcAft>
        <a:defRPr sz="5800" b="1">
          <a:solidFill>
            <a:schemeClr val="bg1"/>
          </a:solidFill>
          <a:latin typeface="Trebuchet MS" panose="020B0603020202020204" pitchFamily="34" charset="0"/>
          <a:ea typeface="Microsoft JhengHei" panose="020B0604030504040204" pitchFamily="34" charset="-120"/>
          <a:sym typeface="Franklin Gothic Medium" panose="020B0603020102020204" pitchFamily="34" charset="0"/>
        </a:defRPr>
      </a:lvl6pPr>
      <a:lvl7pPr marL="1523962" indent="-609585" algn="l" rtl="0" fontAlgn="base">
        <a:spcBef>
          <a:spcPct val="0"/>
        </a:spcBef>
        <a:spcAft>
          <a:spcPct val="0"/>
        </a:spcAft>
        <a:defRPr sz="5800" b="1">
          <a:solidFill>
            <a:schemeClr val="bg1"/>
          </a:solidFill>
          <a:latin typeface="Trebuchet MS" panose="020B0603020202020204" pitchFamily="34" charset="0"/>
          <a:ea typeface="Microsoft JhengHei" panose="020B0604030504040204" pitchFamily="34" charset="-120"/>
          <a:sym typeface="Franklin Gothic Medium" panose="020B0603020102020204" pitchFamily="34" charset="0"/>
        </a:defRPr>
      </a:lvl7pPr>
      <a:lvl8pPr marL="1981150" indent="-609585" algn="l" rtl="0" fontAlgn="base">
        <a:spcBef>
          <a:spcPct val="0"/>
        </a:spcBef>
        <a:spcAft>
          <a:spcPct val="0"/>
        </a:spcAft>
        <a:defRPr sz="5800" b="1">
          <a:solidFill>
            <a:schemeClr val="bg1"/>
          </a:solidFill>
          <a:latin typeface="Trebuchet MS" panose="020B0603020202020204" pitchFamily="34" charset="0"/>
          <a:ea typeface="Microsoft JhengHei" panose="020B0604030504040204" pitchFamily="34" charset="-120"/>
          <a:sym typeface="Franklin Gothic Medium" panose="020B0603020102020204" pitchFamily="34" charset="0"/>
        </a:defRPr>
      </a:lvl8pPr>
      <a:lvl9pPr marL="2438339" indent="-609585" algn="l" rtl="0" fontAlgn="base">
        <a:spcBef>
          <a:spcPct val="0"/>
        </a:spcBef>
        <a:spcAft>
          <a:spcPct val="0"/>
        </a:spcAft>
        <a:defRPr sz="5800" b="1">
          <a:solidFill>
            <a:schemeClr val="bg1"/>
          </a:solidFill>
          <a:latin typeface="Trebuchet MS" panose="020B0603020202020204" pitchFamily="34" charset="0"/>
          <a:ea typeface="Microsoft JhengHei" panose="020B0604030504040204" pitchFamily="34" charset="-120"/>
          <a:sym typeface="Franklin Gothic Medium" panose="020B0603020102020204" pitchFamily="34" charset="0"/>
        </a:defRPr>
      </a:lvl9pPr>
    </p:titleStyle>
    <p:bodyStyle>
      <a:lvl1pPr marL="457189" indent="-457189" algn="l" defTabSz="609585" rtl="0" fontAlgn="base">
        <a:spcBef>
          <a:spcPct val="20000"/>
        </a:spcBef>
        <a:spcAft>
          <a:spcPct val="0"/>
        </a:spcAft>
        <a:buFont typeface="Arial" panose="020B0604020202020204" pitchFamily="34" charset="0"/>
        <a:buChar char="•"/>
        <a:defRPr sz="4200" kern="1200">
          <a:solidFill>
            <a:schemeClr val="tx1"/>
          </a:solidFill>
          <a:latin typeface="+mn-lt"/>
          <a:ea typeface="+mn-ea"/>
          <a:cs typeface="+mn-cs"/>
          <a:sym typeface="Arial" panose="020B0604020202020204" pitchFamily="34" charset="0"/>
        </a:defRPr>
      </a:lvl1pPr>
      <a:lvl2pPr marL="990575" indent="-380990" algn="l" defTabSz="609585" rtl="0" fontAlgn="base">
        <a:spcBef>
          <a:spcPct val="20000"/>
        </a:spcBef>
        <a:spcAft>
          <a:spcPct val="0"/>
        </a:spcAft>
        <a:buFont typeface="Arial" panose="020B0604020202020204" pitchFamily="34" charset="0"/>
        <a:buChar char="–"/>
        <a:defRPr sz="3700" kern="1200">
          <a:solidFill>
            <a:schemeClr val="tx1"/>
          </a:solidFill>
          <a:latin typeface="+mn-lt"/>
          <a:ea typeface="+mn-ea"/>
          <a:cs typeface="+mn-cs"/>
          <a:sym typeface="Arial" panose="020B0604020202020204" pitchFamily="34" charset="0"/>
        </a:defRPr>
      </a:lvl2pPr>
      <a:lvl3pPr marL="1523962" indent="-304792" algn="l" defTabSz="609585"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3pPr>
      <a:lvl4pPr marL="2133547" indent="-304792" algn="l" defTabSz="609585" rtl="0" fontAlgn="base">
        <a:spcBef>
          <a:spcPct val="20000"/>
        </a:spcBef>
        <a:spcAft>
          <a:spcPct val="0"/>
        </a:spcAft>
        <a:buFont typeface="Arial" panose="020B0604020202020204" pitchFamily="34" charset="0"/>
        <a:buChar char="–"/>
        <a:defRPr sz="2600" kern="1200">
          <a:solidFill>
            <a:schemeClr val="tx1"/>
          </a:solidFill>
          <a:latin typeface="+mn-lt"/>
          <a:ea typeface="+mn-ea"/>
          <a:cs typeface="+mn-cs"/>
          <a:sym typeface="Arial" panose="020B0604020202020204" pitchFamily="34" charset="0"/>
        </a:defRPr>
      </a:lvl4pPr>
      <a:lvl5pPr marL="2743131" indent="-304792" algn="l" defTabSz="609585" rtl="0" fontAlgn="base">
        <a:spcBef>
          <a:spcPct val="20000"/>
        </a:spcBef>
        <a:spcAft>
          <a:spcPct val="0"/>
        </a:spcAft>
        <a:buFont typeface="Arial" panose="020B0604020202020204" pitchFamily="34" charset="0"/>
        <a:buChar char="»"/>
        <a:defRPr sz="2600" kern="1200">
          <a:solidFill>
            <a:schemeClr val="tx1"/>
          </a:solidFill>
          <a:latin typeface="+mn-lt"/>
          <a:ea typeface="+mn-ea"/>
          <a:cs typeface="+mn-cs"/>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070564"/>
      </p:ext>
    </p:extLst>
  </p:cSld>
  <p:clrMap bg1="lt1" tx1="dk1" bg2="lt2" tx2="dk2" accent1="accent1" accent2="accent2" accent3="accent3" accent4="accent4" accent5="accent5" accent6="accent6" hlink="hlink" folHlink="folHlink"/>
  <p:sldLayoutIdLst>
    <p:sldLayoutId id="2147484142" r:id="rId1"/>
    <p:sldLayoutId id="214748414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2"/>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eaLnBrk="0" fontAlgn="base" hangingPunct="0">
              <a:spcBef>
                <a:spcPct val="0"/>
              </a:spcBef>
              <a:spcAft>
                <a:spcPct val="0"/>
              </a:spcAft>
            </a:pPr>
            <a:fld id="{D76FA6BD-0454-41C7-84D3-B1CAEBD09459}" type="datetimeFigureOut">
              <a:rPr lang="en-US" altLang="en-US">
                <a:ea typeface="ＭＳ Ｐゴシック" pitchFamily="34" charset="-128"/>
              </a:rPr>
              <a:pPr eaLnBrk="0" fontAlgn="base" hangingPunct="0">
                <a:spcBef>
                  <a:spcPct val="0"/>
                </a:spcBef>
                <a:spcAft>
                  <a:spcPct val="0"/>
                </a:spcAft>
              </a:pPr>
              <a:t>10/31/2017</a:t>
            </a:fld>
            <a:endParaRPr lang="en-US" altLang="en-US">
              <a:ea typeface="ＭＳ Ｐゴシック" pitchFamily="34" charset="-128"/>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ea typeface="+mn-ea"/>
                <a:cs typeface="+mn-cs"/>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eaLnBrk="0" fontAlgn="base" hangingPunct="0">
              <a:spcBef>
                <a:spcPct val="0"/>
              </a:spcBef>
              <a:spcAft>
                <a:spcPct val="0"/>
              </a:spcAft>
            </a:pPr>
            <a:fld id="{0343F982-4FA5-439F-8A84-BEEB0DE39484}" type="slidenum">
              <a:rPr lang="en-US" altLang="en-US">
                <a:ea typeface="ＭＳ Ｐゴシック" pitchFamily="34" charset="-128"/>
              </a:rPr>
              <a:pPr eaLnBrk="0" fontAlgn="base" hangingPunct="0">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1123419437"/>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7" r:id="rId12"/>
  </p:sldLayoutIdLst>
  <p:txStyles>
    <p:titleStyle>
      <a:lvl1pPr algn="ctr" rtl="0" eaLnBrk="0" fontAlgn="base" hangingPunct="0">
        <a:spcBef>
          <a:spcPct val="0"/>
        </a:spcBef>
        <a:spcAft>
          <a:spcPct val="0"/>
        </a:spcAft>
        <a:defRPr sz="44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bg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bg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14DAB2-0D80-4096-B365-3E30059D47D5}" type="datetimeFigureOut">
              <a:rPr lang="zh-TW" altLang="en-US" smtClean="0"/>
              <a:pPr/>
              <a:t>2017/10/31</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6004310-4C89-4FDF-AC0A-68B415EC56F4}" type="slidenum">
              <a:rPr lang="zh-TW" altLang="en-US" smtClean="0"/>
              <a:pPr/>
              <a:t>‹#›</a:t>
            </a:fld>
            <a:endParaRPr lang="zh-TW" altLang="en-US"/>
          </a:p>
        </p:txBody>
      </p:sp>
    </p:spTree>
    <p:extLst>
      <p:ext uri="{BB962C8B-B14F-4D97-AF65-F5344CB8AC3E}">
        <p14:creationId xmlns:p14="http://schemas.microsoft.com/office/powerpoint/2010/main" val="2281548772"/>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247AF5F9-F57C-4F04-BA01-7AE91772E28A}" type="datetimeFigureOut">
              <a:rPr lang="en-US" altLang="en-US"/>
              <a:pPr/>
              <a:t>10/31/2017</a:t>
            </a:fld>
            <a:endParaRPr lang="en-US" alt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A8B7EC88-479A-491E-B52C-33BEED4EF560}" type="slidenum">
              <a:rPr lang="en-US" altLang="en-US"/>
              <a:pPr/>
              <a:t>‹#›</a:t>
            </a:fld>
            <a:endParaRPr lang="en-US" altLang="en-US"/>
          </a:p>
        </p:txBody>
      </p:sp>
    </p:spTree>
    <p:extLst>
      <p:ext uri="{BB962C8B-B14F-4D97-AF65-F5344CB8AC3E}">
        <p14:creationId xmlns:p14="http://schemas.microsoft.com/office/powerpoint/2010/main" val="1109692140"/>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Text Box 4"/>
          <p:cNvSpPr txBox="1">
            <a:spLocks noChangeArrowheads="1"/>
          </p:cNvSpPr>
          <p:nvPr/>
        </p:nvSpPr>
        <p:spPr bwMode="auto">
          <a:xfrm>
            <a:off x="1219200" y="1136630"/>
            <a:ext cx="7772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bg1"/>
                </a:solidFill>
                <a:latin typeface="Calibri" pitchFamily="34" charset="0"/>
              </a:defRPr>
            </a:lvl1pPr>
            <a:lvl2pPr marL="742950" indent="-285750">
              <a:spcBef>
                <a:spcPct val="20000"/>
              </a:spcBef>
              <a:buFont typeface="Arial" charset="0"/>
              <a:buChar char="–"/>
              <a:defRPr sz="2800">
                <a:solidFill>
                  <a:schemeClr val="bg1"/>
                </a:solidFill>
                <a:latin typeface="Calibri" pitchFamily="34" charset="0"/>
              </a:defRPr>
            </a:lvl2pPr>
            <a:lvl3pPr marL="1143000" indent="-228600">
              <a:spcBef>
                <a:spcPct val="20000"/>
              </a:spcBef>
              <a:buFont typeface="Arial" charset="0"/>
              <a:buChar char="•"/>
              <a:defRPr sz="2400">
                <a:solidFill>
                  <a:schemeClr val="bg1"/>
                </a:solidFill>
                <a:latin typeface="Calibri" pitchFamily="34" charset="0"/>
              </a:defRPr>
            </a:lvl3pPr>
            <a:lvl4pPr marL="1600200" indent="-228600">
              <a:spcBef>
                <a:spcPct val="20000"/>
              </a:spcBef>
              <a:buFont typeface="Arial" charset="0"/>
              <a:buChar char="–"/>
              <a:defRPr sz="2000">
                <a:solidFill>
                  <a:schemeClr val="bg1"/>
                </a:solidFill>
                <a:latin typeface="Calibri" pitchFamily="34" charset="0"/>
              </a:defRPr>
            </a:lvl4pPr>
            <a:lvl5pPr marL="2057400" indent="-22860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TW" altLang="en-US" sz="4800" b="1" i="0" u="none" strike="noStrike" kern="1200" cap="none" spc="0" normalizeH="0" baseline="0" noProof="0" dirty="0">
                <a:ln>
                  <a:noFill/>
                </a:ln>
                <a:solidFill>
                  <a:srgbClr val="FFFF00"/>
                </a:solidFill>
                <a:effectLst/>
                <a:uLnTx/>
                <a:uFillTx/>
                <a:latin typeface="Arial"/>
                <a:ea typeface="微軟正黑體" panose="020B0604030504040204" pitchFamily="34" charset="-120"/>
                <a:cs typeface="Arial"/>
              </a:rPr>
              <a:t>美安</a:t>
            </a:r>
            <a:r>
              <a:rPr kumimoji="0" lang="zh-TW" altLang="en-US" sz="4800" b="1" i="0" u="none" strike="noStrike" kern="1200" cap="none" spc="0" normalizeH="0" baseline="0" noProof="0" dirty="0" smtClean="0">
                <a:ln>
                  <a:noFill/>
                </a:ln>
                <a:solidFill>
                  <a:srgbClr val="FFFF00"/>
                </a:solidFill>
                <a:effectLst/>
                <a:uLnTx/>
                <a:uFillTx/>
                <a:latin typeface="Arial"/>
                <a:ea typeface="微軟正黑體" panose="020B0604030504040204" pitchFamily="34" charset="-120"/>
                <a:cs typeface="Arial"/>
              </a:rPr>
              <a:t>獨家代理的</a:t>
            </a:r>
            <a:r>
              <a:rPr kumimoji="0" lang="zh-TW" altLang="en-US" sz="4800" b="1" i="0" u="none" strike="noStrike" kern="1200" cap="none" spc="0" normalizeH="0" baseline="0" noProof="0" dirty="0">
                <a:ln>
                  <a:noFill/>
                </a:ln>
                <a:solidFill>
                  <a:srgbClr val="FFFF00"/>
                </a:solidFill>
                <a:effectLst/>
                <a:uLnTx/>
                <a:uFillTx/>
                <a:latin typeface="Arial"/>
                <a:ea typeface="微軟正黑體" panose="020B0604030504040204" pitchFamily="34" charset="-120"/>
                <a:cs typeface="Arial"/>
              </a:rPr>
              <a:t>優勢</a:t>
            </a:r>
            <a:endParaRPr kumimoji="0" lang="en-US" altLang="zh-TW" sz="4800" b="1" i="0" u="none" strike="noStrike" kern="1200" cap="none" spc="0" normalizeH="0" baseline="0" noProof="0" dirty="0">
              <a:ln>
                <a:noFill/>
              </a:ln>
              <a:solidFill>
                <a:srgbClr val="FFFF00"/>
              </a:solidFill>
              <a:effectLst/>
              <a:uLnTx/>
              <a:uFillTx/>
              <a:latin typeface="Arial"/>
              <a:ea typeface="微軟正黑體" panose="020B0604030504040204" pitchFamily="34" charset="-120"/>
              <a:cs typeface="Arial"/>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TW" altLang="en-US" sz="4800" b="1" i="0" u="none" strike="noStrike" kern="1200" cap="none" spc="0" normalizeH="0" baseline="0" noProof="0" dirty="0">
                <a:ln>
                  <a:noFill/>
                </a:ln>
                <a:solidFill>
                  <a:srgbClr val="FFFF00"/>
                </a:solidFill>
                <a:effectLst/>
                <a:uLnTx/>
                <a:uFillTx/>
                <a:latin typeface="Arial"/>
                <a:ea typeface="微軟正黑體" panose="020B0604030504040204" pitchFamily="34" charset="-120"/>
                <a:cs typeface="Arial"/>
              </a:rPr>
              <a:t>營養保健產品</a:t>
            </a:r>
            <a:endParaRPr kumimoji="0" lang="en-US" altLang="zh-TW" sz="4800" b="1" i="0" u="none" strike="noStrike" kern="1200" cap="none" spc="0" normalizeH="0" baseline="0" noProof="0" dirty="0">
              <a:ln>
                <a:noFill/>
              </a:ln>
              <a:solidFill>
                <a:srgbClr val="FFFF00"/>
              </a:solidFill>
              <a:effectLst/>
              <a:uLnTx/>
              <a:uFillTx/>
              <a:latin typeface="Arial"/>
              <a:ea typeface="微軟正黑體" panose="020B0604030504040204" pitchFamily="34" charset="-120"/>
              <a:cs typeface="Arial"/>
            </a:endParaRP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altLang="en-US" sz="4800" b="1" i="0" u="none" strike="noStrike" kern="1200" cap="none" spc="0" normalizeH="0" baseline="30000" noProof="0" dirty="0">
              <a:ln>
                <a:noFill/>
              </a:ln>
              <a:solidFill>
                <a:srgbClr val="FFFF00"/>
              </a:solidFill>
              <a:effectLst/>
              <a:uLnTx/>
              <a:uFillTx/>
              <a:latin typeface="Arial"/>
              <a:ea typeface="微軟正黑體" panose="020B0604030504040204" pitchFamily="34" charset="-120"/>
              <a:cs typeface="Arial"/>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TW" altLang="en-US" sz="4800" b="1" i="0" u="none" strike="noStrike" kern="1200" cap="none" spc="0" normalizeH="0" baseline="30000" noProof="0" dirty="0" smtClean="0">
                <a:ln>
                  <a:noFill/>
                </a:ln>
                <a:solidFill>
                  <a:srgbClr val="FFFF00"/>
                </a:solidFill>
                <a:effectLst/>
                <a:uLnTx/>
                <a:uFillTx/>
                <a:latin typeface="Arial"/>
                <a:ea typeface="微軟正黑體" panose="020B0604030504040204" pitchFamily="34" charset="-120"/>
                <a:cs typeface="Arial"/>
              </a:rPr>
              <a:t>林曉凌 醫師</a:t>
            </a:r>
            <a:endParaRPr kumimoji="0" lang="en-US" altLang="en-US" sz="4800" b="1" i="0" u="none" strike="noStrike" kern="1200" cap="none" spc="0" normalizeH="0" baseline="30000" noProof="0" dirty="0">
              <a:ln>
                <a:noFill/>
              </a:ln>
              <a:solidFill>
                <a:srgbClr val="FFFF00"/>
              </a:solidFill>
              <a:effectLst/>
              <a:uLnTx/>
              <a:uFillTx/>
              <a:latin typeface="微軟正黑體" panose="020B0604030504040204" pitchFamily="34" charset="-120"/>
              <a:ea typeface="微軟正黑體" panose="020B0604030504040204" pitchFamily="34" charset="-120"/>
            </a:endParaRPr>
          </a:p>
        </p:txBody>
      </p:sp>
      <p:sp>
        <p:nvSpPr>
          <p:cNvPr id="4" name="Rectangle 6"/>
          <p:cNvSpPr txBox="1">
            <a:spLocks noChangeArrowheads="1"/>
          </p:cNvSpPr>
          <p:nvPr/>
        </p:nvSpPr>
        <p:spPr>
          <a:xfrm>
            <a:off x="2193357" y="3638550"/>
            <a:ext cx="4735512" cy="457200"/>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ct val="20000"/>
              </a:spcBef>
              <a:spcAft>
                <a:spcPts val="0"/>
              </a:spcAft>
              <a:buClr>
                <a:srgbClr val="FF9900"/>
              </a:buClr>
              <a:buSzPct val="80000"/>
              <a:buFontTx/>
              <a:buNone/>
              <a:tabLst/>
              <a:defRPr/>
            </a:pPr>
            <a:endParaRPr kumimoji="0" lang="zh-TW" altLang="en-US"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Times New Roman" pitchFamily="18" charset="0"/>
            </a:endParaRPr>
          </a:p>
        </p:txBody>
      </p:sp>
      <p:sp>
        <p:nvSpPr>
          <p:cNvPr id="5" name="Rectangle 6"/>
          <p:cNvSpPr txBox="1">
            <a:spLocks noChangeArrowheads="1"/>
          </p:cNvSpPr>
          <p:nvPr/>
        </p:nvSpPr>
        <p:spPr>
          <a:xfrm>
            <a:off x="2204244" y="4781550"/>
            <a:ext cx="5720556" cy="457200"/>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0" indent="0" algn="ctr" defTabSz="914400" fontAlgn="auto">
              <a:lnSpc>
                <a:spcPct val="80000"/>
              </a:lnSpc>
              <a:spcAft>
                <a:spcPts val="0"/>
              </a:spcAft>
              <a:buClr>
                <a:srgbClr val="FF9900"/>
              </a:buClr>
              <a:buFontTx/>
              <a:buNone/>
              <a:defRPr/>
            </a:pPr>
            <a:r>
              <a:rPr lang="zh-TW" altLang="en-US" sz="1800" b="1" baseline="30000" dirty="0">
                <a:solidFill>
                  <a:schemeClr val="bg1"/>
                </a:solidFill>
                <a:latin typeface="微軟正黑體" panose="020B0604030504040204" pitchFamily="34" charset="-120"/>
                <a:ea typeface="微軟正黑體" panose="020B0604030504040204" pitchFamily="34" charset="-120"/>
                <a:cs typeface="Times New Roman" pitchFamily="18" charset="0"/>
              </a:rPr>
              <a:t>©</a:t>
            </a:r>
            <a:r>
              <a:rPr lang="zh-TW" altLang="en-US" sz="1800" b="1" dirty="0">
                <a:solidFill>
                  <a:schemeClr val="bg1"/>
                </a:solidFill>
                <a:latin typeface="微軟正黑體" panose="020B0604030504040204" pitchFamily="34" charset="-120"/>
                <a:ea typeface="微軟正黑體" panose="020B0604030504040204" pitchFamily="34" charset="-120"/>
                <a:cs typeface="Times New Roman" pitchFamily="18" charset="0"/>
              </a:rPr>
              <a:t> </a:t>
            </a:r>
            <a:r>
              <a:rPr lang="en-US" altLang="zh-TW" sz="1800" b="1" dirty="0">
                <a:solidFill>
                  <a:schemeClr val="bg1"/>
                </a:solidFill>
                <a:latin typeface="微軟正黑體" panose="020B0604030504040204" pitchFamily="34" charset="-120"/>
                <a:ea typeface="微軟正黑體" panose="020B0604030504040204" pitchFamily="34" charset="-120"/>
                <a:cs typeface="Times New Roman" pitchFamily="18" charset="0"/>
              </a:rPr>
              <a:t>2017 </a:t>
            </a:r>
            <a:r>
              <a:rPr lang="zh-CN" altLang="en-US" sz="1800" b="1" dirty="0">
                <a:solidFill>
                  <a:schemeClr val="bg1"/>
                </a:solidFill>
                <a:latin typeface="微軟正黑體" panose="020B0604030504040204" pitchFamily="34" charset="-120"/>
                <a:ea typeface="微軟正黑體" panose="020B0604030504040204" pitchFamily="34" charset="-120"/>
                <a:cs typeface="Times New Roman" pitchFamily="18" charset="0"/>
              </a:rPr>
              <a:t>美安</a:t>
            </a:r>
            <a:r>
              <a:rPr lang="zh-TW" altLang="en-US" sz="1800" b="1" dirty="0">
                <a:solidFill>
                  <a:schemeClr val="bg1"/>
                </a:solidFill>
                <a:latin typeface="微軟正黑體" panose="020B0604030504040204" pitchFamily="34" charset="-120"/>
                <a:ea typeface="微軟正黑體" panose="020B0604030504040204" pitchFamily="34" charset="-120"/>
                <a:cs typeface="Times New Roman" pitchFamily="18" charset="0"/>
              </a:rPr>
              <a:t>台</a:t>
            </a:r>
            <a:r>
              <a:rPr lang="zh-CN" altLang="en-US" sz="1800" b="1" dirty="0">
                <a:solidFill>
                  <a:schemeClr val="bg1"/>
                </a:solidFill>
                <a:latin typeface="微軟正黑體" panose="020B0604030504040204" pitchFamily="34" charset="-120"/>
                <a:ea typeface="微軟正黑體" panose="020B0604030504040204" pitchFamily="34" charset="-120"/>
                <a:cs typeface="Times New Roman" pitchFamily="18" charset="0"/>
              </a:rPr>
              <a:t>灣公司</a:t>
            </a:r>
            <a:r>
              <a:rPr lang="zh-CN" altLang="en-US" sz="1800" b="1" dirty="0" smtClean="0">
                <a:solidFill>
                  <a:schemeClr val="bg1"/>
                </a:solidFill>
                <a:latin typeface="微軟正黑體" panose="020B0604030504040204" pitchFamily="34" charset="-120"/>
                <a:ea typeface="微軟正黑體" panose="020B0604030504040204" pitchFamily="34" charset="-120"/>
                <a:cs typeface="Times New Roman" pitchFamily="18" charset="0"/>
              </a:rPr>
              <a:t>版權所有</a:t>
            </a:r>
            <a:r>
              <a:rPr lang="zh-TW" altLang="en-US" sz="1800" b="1" dirty="0" smtClean="0">
                <a:solidFill>
                  <a:schemeClr val="bg1"/>
                </a:solidFill>
                <a:latin typeface="微軟正黑體" panose="020B0604030504040204" pitchFamily="34" charset="-120"/>
                <a:ea typeface="微軟正黑體" panose="020B0604030504040204" pitchFamily="34" charset="-120"/>
                <a:cs typeface="Times New Roman" pitchFamily="18" charset="0"/>
              </a:rPr>
              <a:t> 僅</a:t>
            </a:r>
            <a:r>
              <a:rPr lang="zh-TW" altLang="en-US" sz="1800" b="1" dirty="0">
                <a:solidFill>
                  <a:schemeClr val="bg1"/>
                </a:solidFill>
                <a:latin typeface="微軟正黑體" panose="020B0604030504040204" pitchFamily="34" charset="-120"/>
                <a:ea typeface="微軟正黑體" panose="020B0604030504040204" pitchFamily="34" charset="-120"/>
                <a:cs typeface="Times New Roman" pitchFamily="18" charset="0"/>
              </a:rPr>
              <a:t>供內部教育訓練使用</a:t>
            </a:r>
            <a:endParaRPr lang="en-US" altLang="zh-TW" sz="1800" b="1"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marL="0" indent="0" algn="ctr" defTabSz="914400" fontAlgn="auto">
              <a:lnSpc>
                <a:spcPct val="80000"/>
              </a:lnSpc>
              <a:spcAft>
                <a:spcPts val="0"/>
              </a:spcAft>
              <a:buClr>
                <a:srgbClr val="FF9900"/>
              </a:buClr>
              <a:buFontTx/>
              <a:buNone/>
              <a:defRPr/>
            </a:pPr>
            <a:endParaRPr lang="zh-TW" altLang="en-US" sz="1800" b="1" dirty="0">
              <a:solidFill>
                <a:schemeClr val="bg1"/>
              </a:solidFill>
              <a:latin typeface="微軟正黑體" panose="020B0604030504040204" pitchFamily="34" charset="-120"/>
              <a:ea typeface="微軟正黑體" panose="020B0604030504040204" pitchFamily="34" charset="-120"/>
              <a:cs typeface="Times New Roman" pitchFamily="18" charset="0"/>
            </a:endParaRPr>
          </a:p>
        </p:txBody>
      </p:sp>
      <p:sp>
        <p:nvSpPr>
          <p:cNvPr id="6" name="文字版面配置區 4"/>
          <p:cNvSpPr txBox="1">
            <a:spLocks/>
          </p:cNvSpPr>
          <p:nvPr/>
        </p:nvSpPr>
        <p:spPr>
          <a:xfrm>
            <a:off x="0" y="120465"/>
            <a:ext cx="4561113" cy="47008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fontAlgn="auto"/>
            <a:r>
              <a:rPr kumimoji="1" lang="en-US" altLang="zh-TW" sz="2800" b="1" dirty="0">
                <a:solidFill>
                  <a:schemeClr val="bg1"/>
                </a:solidFill>
              </a:rPr>
              <a:t>SHOP.COM | </a:t>
            </a:r>
            <a:r>
              <a:rPr kumimoji="1" lang="zh-TW" altLang="en-US" sz="2800" b="1" dirty="0">
                <a:solidFill>
                  <a:schemeClr val="bg1"/>
                </a:solidFill>
              </a:rPr>
              <a:t>美安台灣公司</a:t>
            </a:r>
            <a:endParaRPr kumimoji="1" lang="en-US" altLang="zh-TW" sz="2800" b="1" dirty="0">
              <a:solidFill>
                <a:schemeClr val="bg1"/>
              </a:solidFill>
            </a:endParaRPr>
          </a:p>
        </p:txBody>
      </p:sp>
    </p:spTree>
    <p:extLst>
      <p:ext uri="{BB962C8B-B14F-4D97-AF65-F5344CB8AC3E}">
        <p14:creationId xmlns:p14="http://schemas.microsoft.com/office/powerpoint/2010/main" val="35656917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X-ray-undigested-vitamins"/>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429000" y="457200"/>
            <a:ext cx="5211764" cy="4388644"/>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02019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76200" y="-11167"/>
            <a:ext cx="8973207" cy="1096566"/>
          </a:xfrm>
        </p:spPr>
        <p:txBody>
          <a:bodyPr rtlCol="0">
            <a:normAutofit/>
          </a:bodyPr>
          <a:lstStyle/>
          <a:p>
            <a:pPr eaLnBrk="1" fontAlgn="auto" hangingPunct="1">
              <a:spcAft>
                <a:spcPts val="0"/>
              </a:spcAft>
              <a:defRPr/>
            </a:pPr>
            <a:r>
              <a:rPr lang="zh-TW" altLang="en-US" dirty="0">
                <a:solidFill>
                  <a:srgbClr val="FFFF00"/>
                </a:solidFill>
              </a:rPr>
              <a:t>什麼是「等滲透」？</a:t>
            </a:r>
            <a:endParaRPr lang="en-US" altLang="en-US" dirty="0">
              <a:solidFill>
                <a:srgbClr val="FFFF00"/>
              </a:solidFill>
            </a:endParaRPr>
          </a:p>
        </p:txBody>
      </p:sp>
      <p:sp>
        <p:nvSpPr>
          <p:cNvPr id="91139" name="Rectangle 3"/>
          <p:cNvSpPr>
            <a:spLocks noGrp="1" noChangeArrowheads="1"/>
          </p:cNvSpPr>
          <p:nvPr>
            <p:ph idx="1"/>
          </p:nvPr>
        </p:nvSpPr>
        <p:spPr>
          <a:xfrm>
            <a:off x="173421" y="1200150"/>
            <a:ext cx="8665779" cy="3505200"/>
          </a:xfrm>
        </p:spPr>
        <p:txBody>
          <a:bodyPr>
            <a:noAutofit/>
          </a:bodyPr>
          <a:lstStyle/>
          <a:p>
            <a:pPr marL="593725" indent="-457200" eaLnBrk="1" hangingPunct="1">
              <a:lnSpc>
                <a:spcPts val="4000"/>
              </a:lnSpc>
              <a:spcBef>
                <a:spcPts val="0"/>
              </a:spcBef>
              <a:buClr>
                <a:schemeClr val="bg1"/>
              </a:buClr>
              <a:buFont typeface="Arial" panose="020B0604020202020204" pitchFamily="34" charset="0"/>
              <a:buChar char="•"/>
            </a:pPr>
            <a:r>
              <a:rPr lang="zh-TW" altLang="en-US" sz="2800" b="1" dirty="0" smtClean="0">
                <a:latin typeface="+mj-ea"/>
                <a:ea typeface="+mj-ea"/>
              </a:rPr>
              <a:t>您</a:t>
            </a:r>
            <a:r>
              <a:rPr lang="zh-TW" altLang="en-US" sz="2800" b="1" dirty="0">
                <a:latin typeface="+mj-ea"/>
                <a:ea typeface="+mj-ea"/>
              </a:rPr>
              <a:t>身體體液的溶解鹽、醣類及礦物質的濃度幾乎是固定的。在此濃度下，細胞代謝所需的</a:t>
            </a:r>
            <a:r>
              <a:rPr lang="zh-TW" altLang="en-US" sz="2800" b="1" dirty="0">
                <a:solidFill>
                  <a:srgbClr val="FFC000"/>
                </a:solidFill>
                <a:latin typeface="+mj-ea"/>
                <a:ea typeface="+mj-ea"/>
              </a:rPr>
              <a:t>營養素和分子，能最有效地</a:t>
            </a:r>
            <a:r>
              <a:rPr lang="zh-TW" altLang="en-US" sz="2800" b="1" dirty="0">
                <a:latin typeface="+mj-ea"/>
                <a:ea typeface="+mj-ea"/>
              </a:rPr>
              <a:t>透過細胞膜</a:t>
            </a:r>
            <a:r>
              <a:rPr lang="zh-TW" altLang="en-US" sz="2800" b="1" dirty="0">
                <a:solidFill>
                  <a:srgbClr val="FFC000"/>
                </a:solidFill>
                <a:latin typeface="+mj-ea"/>
                <a:ea typeface="+mj-ea"/>
              </a:rPr>
              <a:t>輸送</a:t>
            </a:r>
            <a:r>
              <a:rPr lang="zh-TW" altLang="en-US" sz="2800" b="1" dirty="0">
                <a:latin typeface="+mj-ea"/>
                <a:ea typeface="+mj-ea"/>
              </a:rPr>
              <a:t>。</a:t>
            </a:r>
            <a:r>
              <a:rPr lang="en-US" altLang="en-US" sz="2800" b="1" dirty="0">
                <a:latin typeface="+mj-ea"/>
                <a:ea typeface="+mj-ea"/>
              </a:rPr>
              <a:t> </a:t>
            </a:r>
            <a:endParaRPr lang="en-US" altLang="en-US" sz="2800" b="1" dirty="0" smtClean="0">
              <a:latin typeface="+mj-ea"/>
              <a:ea typeface="+mj-ea"/>
            </a:endParaRPr>
          </a:p>
          <a:p>
            <a:pPr marL="593725" indent="-457200" eaLnBrk="1" hangingPunct="1">
              <a:lnSpc>
                <a:spcPts val="4000"/>
              </a:lnSpc>
              <a:spcBef>
                <a:spcPts val="0"/>
              </a:spcBef>
              <a:buClr>
                <a:schemeClr val="bg1"/>
              </a:buClr>
              <a:buFont typeface="Arial" panose="020B0604020202020204" pitchFamily="34" charset="0"/>
              <a:buChar char="•"/>
            </a:pPr>
            <a:r>
              <a:rPr lang="zh-TW" altLang="en-US" sz="2800" b="1" dirty="0">
                <a:latin typeface="+mj-ea"/>
                <a:ea typeface="+mj-ea"/>
              </a:rPr>
              <a:t>為了</a:t>
            </a:r>
            <a:r>
              <a:rPr lang="zh-TW" altLang="en-US" sz="2800" b="1" dirty="0">
                <a:solidFill>
                  <a:srgbClr val="FFC000"/>
                </a:solidFill>
                <a:latin typeface="+mj-ea"/>
                <a:ea typeface="+mj-ea"/>
              </a:rPr>
              <a:t>將腸道內的溶液傳輸至血液</a:t>
            </a:r>
            <a:r>
              <a:rPr lang="zh-TW" altLang="en-US" sz="2800" b="1" dirty="0">
                <a:latin typeface="+mj-ea"/>
                <a:ea typeface="+mj-ea"/>
              </a:rPr>
              <a:t>，溶液必須盡可能與體液相似。</a:t>
            </a:r>
            <a:endParaRPr lang="en-US" altLang="zh-TW" sz="2800" b="1" dirty="0">
              <a:latin typeface="+mj-ea"/>
              <a:ea typeface="+mj-ea"/>
            </a:endParaRPr>
          </a:p>
          <a:p>
            <a:pPr marL="593725" indent="-457200" eaLnBrk="1" hangingPunct="1">
              <a:lnSpc>
                <a:spcPts val="4000"/>
              </a:lnSpc>
              <a:spcBef>
                <a:spcPts val="0"/>
              </a:spcBef>
              <a:buClr>
                <a:schemeClr val="bg1"/>
              </a:buClr>
              <a:buFont typeface="Arial" panose="020B0604020202020204" pitchFamily="34" charset="0"/>
              <a:buChar char="•"/>
            </a:pPr>
            <a:r>
              <a:rPr lang="zh-TW" altLang="en-US" sz="2800" b="1" dirty="0" smtClean="0">
                <a:latin typeface="+mj-ea"/>
                <a:ea typeface="+mj-ea"/>
              </a:rPr>
              <a:t>這</a:t>
            </a:r>
            <a:r>
              <a:rPr lang="zh-TW" altLang="en-US" sz="2800" b="1" dirty="0">
                <a:latin typeface="+mj-ea"/>
                <a:ea typeface="+mj-ea"/>
              </a:rPr>
              <a:t>種傳輸的方式則稱為</a:t>
            </a:r>
            <a:r>
              <a:rPr lang="zh-TW" altLang="en-US" sz="2800" b="1" dirty="0">
                <a:solidFill>
                  <a:srgbClr val="FFC000"/>
                </a:solidFill>
                <a:latin typeface="+mj-ea"/>
                <a:ea typeface="+mj-ea"/>
              </a:rPr>
              <a:t>「等滲透」</a:t>
            </a:r>
            <a:r>
              <a:rPr lang="zh-TW" altLang="en-US" sz="2800" b="1" dirty="0">
                <a:latin typeface="+mj-ea"/>
                <a:ea typeface="+mj-ea"/>
              </a:rPr>
              <a:t>。</a:t>
            </a:r>
            <a:endParaRPr lang="en-US" altLang="en-US" sz="2800" b="1" dirty="0">
              <a:latin typeface="+mj-ea"/>
              <a:ea typeface="+mj-ea"/>
            </a:endParaRPr>
          </a:p>
        </p:txBody>
      </p:sp>
    </p:spTree>
    <p:extLst>
      <p:ext uri="{BB962C8B-B14F-4D97-AF65-F5344CB8AC3E}">
        <p14:creationId xmlns:p14="http://schemas.microsoft.com/office/powerpoint/2010/main" val="103372893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srcRect l="1609" r="1806"/>
          <a:stretch/>
        </p:blipFill>
        <p:spPr>
          <a:xfrm>
            <a:off x="0" y="514350"/>
            <a:ext cx="9144000" cy="3671888"/>
          </a:xfrm>
          <a:prstGeom prst="rect">
            <a:avLst/>
          </a:prstGeom>
        </p:spPr>
      </p:pic>
      <p:sp>
        <p:nvSpPr>
          <p:cNvPr id="3" name="矩形 2"/>
          <p:cNvSpPr/>
          <p:nvPr/>
        </p:nvSpPr>
        <p:spPr>
          <a:xfrm>
            <a:off x="838200" y="4400550"/>
            <a:ext cx="2438400" cy="381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2800" b="1" i="0" u="none" strike="noStrike" kern="1200" cap="none" spc="0" normalizeH="0" baseline="0" noProof="0" dirty="0">
                <a:ln>
                  <a:noFill/>
                </a:ln>
                <a:solidFill>
                  <a:schemeClr val="bg1"/>
                </a:solidFill>
                <a:effectLst/>
                <a:uLnTx/>
                <a:uFillTx/>
                <a:latin typeface="Calibri"/>
                <a:ea typeface="微軟正黑體"/>
                <a:cs typeface="+mn-cs"/>
              </a:rPr>
              <a:t>高滲透</a:t>
            </a:r>
          </a:p>
        </p:txBody>
      </p:sp>
      <p:sp>
        <p:nvSpPr>
          <p:cNvPr id="4" name="矩形 3"/>
          <p:cNvSpPr/>
          <p:nvPr/>
        </p:nvSpPr>
        <p:spPr>
          <a:xfrm>
            <a:off x="3429000" y="4400550"/>
            <a:ext cx="2438400" cy="3119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2800" b="1" i="0" u="none" strike="noStrike" kern="1200" cap="none" spc="0" normalizeH="0" baseline="0" noProof="0" dirty="0">
                <a:ln>
                  <a:noFill/>
                </a:ln>
                <a:solidFill>
                  <a:schemeClr val="bg1"/>
                </a:solidFill>
                <a:effectLst/>
                <a:uLnTx/>
                <a:uFillTx/>
                <a:latin typeface="Calibri"/>
                <a:ea typeface="微軟正黑體"/>
                <a:cs typeface="+mn-cs"/>
              </a:rPr>
              <a:t>等</a:t>
            </a:r>
            <a:r>
              <a:rPr kumimoji="0" lang="zh-TW" altLang="en-US" sz="2800" b="1" i="0" u="none" strike="noStrike" kern="1200" cap="none" spc="0" normalizeH="0" baseline="0" noProof="0" dirty="0" smtClean="0">
                <a:ln>
                  <a:noFill/>
                </a:ln>
                <a:solidFill>
                  <a:schemeClr val="bg1"/>
                </a:solidFill>
                <a:effectLst/>
                <a:uLnTx/>
                <a:uFillTx/>
                <a:latin typeface="Calibri"/>
                <a:ea typeface="微軟正黑體"/>
                <a:cs typeface="+mn-cs"/>
              </a:rPr>
              <a:t>滲透 </a:t>
            </a:r>
            <a:endParaRPr kumimoji="0" lang="zh-TW" altLang="en-US" sz="2800" b="1" i="0" u="none" strike="noStrike" kern="1200" cap="none" spc="0" normalizeH="0" baseline="0" noProof="0" dirty="0">
              <a:ln>
                <a:noFill/>
              </a:ln>
              <a:solidFill>
                <a:schemeClr val="bg1"/>
              </a:solidFill>
              <a:effectLst/>
              <a:uLnTx/>
              <a:uFillTx/>
              <a:latin typeface="Calibri"/>
              <a:ea typeface="微軟正黑體"/>
              <a:cs typeface="+mn-cs"/>
            </a:endParaRPr>
          </a:p>
        </p:txBody>
      </p:sp>
      <p:sp>
        <p:nvSpPr>
          <p:cNvPr id="5" name="矩形 4"/>
          <p:cNvSpPr/>
          <p:nvPr/>
        </p:nvSpPr>
        <p:spPr>
          <a:xfrm>
            <a:off x="6324600" y="4400550"/>
            <a:ext cx="2438400" cy="30012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2800" b="1" i="0" u="none" strike="noStrike" kern="1200" cap="none" spc="0" normalizeH="0" baseline="0" noProof="0" dirty="0">
                <a:ln>
                  <a:noFill/>
                </a:ln>
                <a:solidFill>
                  <a:schemeClr val="bg1"/>
                </a:solidFill>
                <a:effectLst/>
                <a:uLnTx/>
                <a:uFillTx/>
                <a:latin typeface="Calibri"/>
                <a:ea typeface="微軟正黑體"/>
                <a:cs typeface="+mn-cs"/>
              </a:rPr>
              <a:t>低滲透</a:t>
            </a:r>
          </a:p>
        </p:txBody>
      </p:sp>
    </p:spTree>
    <p:extLst>
      <p:ext uri="{BB962C8B-B14F-4D97-AF65-F5344CB8AC3E}">
        <p14:creationId xmlns:p14="http://schemas.microsoft.com/office/powerpoint/2010/main" val="2422739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4" name="Picture 5" descr="TW OPC Test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56469" y="57150"/>
            <a:ext cx="6768331" cy="4959925"/>
          </a:xfrm>
          <a:noFill/>
          <a:extLst>
            <a:ext uri="{909E8E84-426E-40DD-AFC4-6F175D3DCCD1}">
              <a14:hiddenFill xmlns:a14="http://schemas.microsoft.com/office/drawing/2010/main">
                <a:solidFill>
                  <a:srgbClr val="FFFFFF"/>
                </a:solidFill>
              </a14:hiddenFill>
            </a:ext>
          </a:extLst>
        </p:spPr>
      </p:pic>
      <p:sp>
        <p:nvSpPr>
          <p:cNvPr id="340995" name="Text Box 6"/>
          <p:cNvSpPr txBox="1">
            <a:spLocks noChangeArrowheads="1"/>
          </p:cNvSpPr>
          <p:nvPr/>
        </p:nvSpPr>
        <p:spPr bwMode="auto">
          <a:xfrm>
            <a:off x="3581400" y="133350"/>
            <a:ext cx="6251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Font typeface="Tahoma" panose="020B0604030504040204" pitchFamily="34" charset="0"/>
              <a:buChar char="–"/>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120000"/>
              <a:buChar char="•"/>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Font typeface="Tahoma" panose="020B0604030504040204" pitchFamily="34" charset="0"/>
              <a:buChar char="–"/>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TW" altLang="en-US" sz="2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等滲透壓 </a:t>
            </a:r>
            <a:r>
              <a:rPr kumimoji="0" lang="en-US" altLang="zh-TW" sz="2800" b="1" i="0" u="none" strike="noStrike" kern="1200" cap="none" spc="0" normalizeH="0" baseline="0" noProof="0" dirty="0" smtClean="0">
                <a:ln>
                  <a:noFill/>
                </a:ln>
                <a:solidFill>
                  <a:srgbClr val="FFFFFF"/>
                </a:solidFill>
                <a:effectLst/>
                <a:uLnTx/>
                <a:uFillTx/>
                <a:latin typeface="微軟正黑體" panose="020B0604030504040204" pitchFamily="34" charset="-120"/>
                <a:ea typeface="微軟正黑體" panose="020B0604030504040204" pitchFamily="34" charset="-120"/>
                <a:cs typeface="+mn-cs"/>
              </a:rPr>
              <a:t>= </a:t>
            </a:r>
            <a:r>
              <a:rPr kumimoji="0" lang="en-US" altLang="zh-TW" sz="2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270 - 310 </a:t>
            </a:r>
            <a:r>
              <a:rPr kumimoji="0" lang="en-US" altLang="zh-TW" sz="2800" b="1" i="0" u="none" strike="noStrike" kern="1200" cap="none" spc="0" normalizeH="0" baseline="0" noProof="0" dirty="0" err="1">
                <a:ln>
                  <a:noFill/>
                </a:ln>
                <a:solidFill>
                  <a:srgbClr val="FFFFFF"/>
                </a:solidFill>
                <a:effectLst/>
                <a:uLnTx/>
                <a:uFillTx/>
                <a:latin typeface="微軟正黑體" panose="020B0604030504040204" pitchFamily="34" charset="-120"/>
                <a:ea typeface="微軟正黑體" panose="020B0604030504040204" pitchFamily="34" charset="-120"/>
                <a:cs typeface="+mn-cs"/>
              </a:rPr>
              <a:t>mOsm</a:t>
            </a:r>
            <a:r>
              <a:rPr kumimoji="0" lang="en-US" altLang="zh-TW" sz="2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/kg</a:t>
            </a:r>
          </a:p>
        </p:txBody>
      </p:sp>
    </p:spTree>
    <p:extLst>
      <p:ext uri="{BB962C8B-B14F-4D97-AF65-F5344CB8AC3E}">
        <p14:creationId xmlns:p14="http://schemas.microsoft.com/office/powerpoint/2010/main" val="75269726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rrowheads="1"/>
          </p:cNvSpPr>
          <p:nvPr>
            <p:ph type="title"/>
          </p:nvPr>
        </p:nvSpPr>
        <p:spPr>
          <a:xfrm>
            <a:off x="448330" y="38100"/>
            <a:ext cx="8229600" cy="857250"/>
          </a:xfrm>
        </p:spPr>
        <p:txBody>
          <a:bodyPr/>
          <a:lstStyle/>
          <a:p>
            <a:pPr>
              <a:defRPr/>
            </a:pPr>
            <a:r>
              <a:rPr lang="zh-TW" altLang="en-US" dirty="0">
                <a:solidFill>
                  <a:srgbClr val="FFFF00"/>
                </a:solidFill>
                <a:latin typeface="微軟正黑體" panose="020B0604030504040204" pitchFamily="34" charset="-120"/>
                <a:ea typeface="微軟正黑體" panose="020B0604030504040204" pitchFamily="34" charset="-120"/>
                <a:cs typeface="Times New Roman" pitchFamily="18" charset="0"/>
              </a:rPr>
              <a:t>多快才算得上快？</a:t>
            </a:r>
            <a:endParaRPr lang="en-US" dirty="0">
              <a:solidFill>
                <a:srgbClr val="FFFF00"/>
              </a:solidFill>
              <a:latin typeface="微軟正黑體" panose="020B0604030504040204" pitchFamily="34" charset="-120"/>
              <a:ea typeface="微軟正黑體" panose="020B0604030504040204" pitchFamily="34" charset="-120"/>
              <a:cs typeface="Times New Roman" pitchFamily="18" charset="0"/>
            </a:endParaRPr>
          </a:p>
        </p:txBody>
      </p:sp>
      <p:pic>
        <p:nvPicPr>
          <p:cNvPr id="97282" name="Picture 2"/>
          <p:cNvPicPr>
            <a:picLocks noChangeAspect="1" noChangeArrowheads="1"/>
          </p:cNvPicPr>
          <p:nvPr/>
        </p:nvPicPr>
        <p:blipFill>
          <a:blip r:embed="rId3"/>
          <a:srcRect/>
          <a:stretch>
            <a:fillRect/>
          </a:stretch>
        </p:blipFill>
        <p:spPr bwMode="auto">
          <a:xfrm>
            <a:off x="971550" y="971550"/>
            <a:ext cx="6819900" cy="339447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43044" name="Text Box 5"/>
          <p:cNvSpPr txBox="1">
            <a:spLocks noChangeArrowheads="1"/>
          </p:cNvSpPr>
          <p:nvPr/>
        </p:nvSpPr>
        <p:spPr bwMode="auto">
          <a:xfrm>
            <a:off x="2111375" y="829330"/>
            <a:ext cx="6575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Font typeface="Tahoma" panose="020B0604030504040204" pitchFamily="34" charset="0"/>
              <a:buChar char="–"/>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120000"/>
              <a:buChar char="•"/>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Font typeface="Tahoma" panose="020B0604030504040204" pitchFamily="34" charset="0"/>
              <a:buChar char="–"/>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TW" altLang="en-US" sz="2800"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藥錠在離開胃時只有部分溶解</a:t>
            </a:r>
            <a:endParaRPr kumimoji="0" lang="en-US" altLang="zh-TW" sz="2400"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3045" name="AutoShape 9"/>
          <p:cNvSpPr>
            <a:spLocks noChangeArrowheads="1"/>
          </p:cNvSpPr>
          <p:nvPr/>
        </p:nvSpPr>
        <p:spPr bwMode="auto">
          <a:xfrm>
            <a:off x="2899267" y="1746647"/>
            <a:ext cx="457200" cy="571500"/>
          </a:xfrm>
          <a:prstGeom prst="downArrow">
            <a:avLst>
              <a:gd name="adj1" fmla="val 50000"/>
              <a:gd name="adj2" fmla="val 41667"/>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120000"/>
              <a:buChar char="•"/>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Font typeface="Tahoma" panose="020B0604030504040204" pitchFamily="34" charset="0"/>
              <a:buChar char="–"/>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120000"/>
              <a:buChar char="•"/>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Font typeface="Tahoma" panose="020B0604030504040204" pitchFamily="34" charset="0"/>
              <a:buChar char="–"/>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0" i="0" u="none" strike="noStrike" kern="1200" cap="none" spc="0" normalizeH="0" baseline="0" noProof="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3046" name="Text Box 10"/>
          <p:cNvSpPr txBox="1">
            <a:spLocks noChangeArrowheads="1"/>
          </p:cNvSpPr>
          <p:nvPr/>
        </p:nvSpPr>
        <p:spPr bwMode="auto">
          <a:xfrm>
            <a:off x="2362200" y="4552950"/>
            <a:ext cx="601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Font typeface="Tahoma" panose="020B0604030504040204" pitchFamily="34" charset="0"/>
              <a:buChar char="–"/>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120000"/>
              <a:buChar char="•"/>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Font typeface="Tahoma" panose="020B0604030504040204" pitchFamily="34" charset="0"/>
              <a:buChar char="–"/>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TW" sz="1800" b="0" i="1" u="none" strike="noStrike" kern="1200" cap="none" spc="0" normalizeH="0" baseline="0" noProof="0" dirty="0">
                <a:ln>
                  <a:noFill/>
                </a:ln>
                <a:solidFill>
                  <a:srgbClr val="FFFFFF"/>
                </a:solidFill>
                <a:effectLst/>
                <a:uLnTx/>
                <a:uFillTx/>
                <a:latin typeface="Arial" panose="020B0604020202020204" pitchFamily="34" charset="0"/>
                <a:ea typeface="微軟正黑體"/>
                <a:cs typeface="Arial" panose="020B0604020202020204" pitchFamily="34" charset="0"/>
              </a:rPr>
              <a:t>M.R. </a:t>
            </a:r>
            <a:r>
              <a:rPr kumimoji="0" lang="en-US" altLang="zh-TW" sz="1800" b="0" i="1" u="none" strike="noStrike" kern="1200" cap="none" spc="0" normalizeH="0" baseline="0" noProof="0" dirty="0" err="1">
                <a:ln>
                  <a:noFill/>
                </a:ln>
                <a:solidFill>
                  <a:srgbClr val="FFFFFF"/>
                </a:solidFill>
                <a:effectLst/>
                <a:uLnTx/>
                <a:uFillTx/>
                <a:latin typeface="Arial" panose="020B0604020202020204" pitchFamily="34" charset="0"/>
                <a:ea typeface="微軟正黑體"/>
                <a:cs typeface="Arial" panose="020B0604020202020204" pitchFamily="34" charset="0"/>
              </a:rPr>
              <a:t>Cesarone</a:t>
            </a:r>
            <a:r>
              <a:rPr kumimoji="0" lang="en-US" altLang="zh-TW" sz="1800" b="0" i="1" u="none" strike="noStrike" kern="1200" cap="none" spc="0" normalizeH="0" baseline="0" noProof="0" dirty="0">
                <a:ln>
                  <a:noFill/>
                </a:ln>
                <a:solidFill>
                  <a:srgbClr val="FFFFFF"/>
                </a:solidFill>
                <a:effectLst/>
                <a:uLnTx/>
                <a:uFillTx/>
                <a:latin typeface="Arial" panose="020B0604020202020204" pitchFamily="34" charset="0"/>
                <a:ea typeface="微軟正黑體"/>
                <a:cs typeface="Arial" panose="020B0604020202020204" pitchFamily="34" charset="0"/>
              </a:rPr>
              <a:t>, et al. </a:t>
            </a:r>
            <a:r>
              <a:rPr kumimoji="0" lang="en-US" altLang="zh-TW" sz="1600" b="0" i="1" u="none" strike="noStrike" kern="1200" cap="none" spc="0" normalizeH="0" baseline="0" noProof="0" dirty="0" err="1">
                <a:ln>
                  <a:noFill/>
                </a:ln>
                <a:solidFill>
                  <a:srgbClr val="FFFFFF"/>
                </a:solidFill>
                <a:effectLst/>
                <a:uLnTx/>
                <a:uFillTx/>
                <a:latin typeface="Arial" panose="020B0604020202020204" pitchFamily="34" charset="0"/>
                <a:ea typeface="微軟正黑體"/>
                <a:cs typeface="Arial" panose="020B0604020202020204" pitchFamily="34" charset="0"/>
              </a:rPr>
              <a:t>Phytother</a:t>
            </a:r>
            <a:r>
              <a:rPr kumimoji="0" lang="en-US" altLang="zh-TW" sz="1800" b="0" i="1" u="none" strike="noStrike" kern="1200" cap="none" spc="0" normalizeH="0" baseline="0" noProof="0" dirty="0">
                <a:ln>
                  <a:noFill/>
                </a:ln>
                <a:solidFill>
                  <a:srgbClr val="FFFFFF"/>
                </a:solidFill>
                <a:effectLst/>
                <a:uLnTx/>
                <a:uFillTx/>
                <a:latin typeface="Arial" panose="020B0604020202020204" pitchFamily="34" charset="0"/>
                <a:ea typeface="微軟正黑體"/>
                <a:cs typeface="Arial" panose="020B0604020202020204" pitchFamily="34" charset="0"/>
              </a:rPr>
              <a:t>. Res. 2009</a:t>
            </a:r>
          </a:p>
        </p:txBody>
      </p:sp>
      <p:sp>
        <p:nvSpPr>
          <p:cNvPr id="7" name="文字方塊 6"/>
          <p:cNvSpPr txBox="1"/>
          <p:nvPr/>
        </p:nvSpPr>
        <p:spPr>
          <a:xfrm>
            <a:off x="785336" y="1352550"/>
            <a:ext cx="738664" cy="3356310"/>
          </a:xfrm>
          <a:prstGeom prst="rect">
            <a:avLst/>
          </a:prstGeom>
          <a:solidFill>
            <a:srgbClr val="103EA4"/>
          </a:solidFill>
        </p:spPr>
        <p:txBody>
          <a:bodyPr vert="eaVert" wrap="square" anchor="b"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itchFamily="18" charset="0"/>
              </a:rPr>
              <a:t>與基線比較，血漿中自由基減少率 </a:t>
            </a:r>
            <a:r>
              <a:rPr kumimoji="0" lang="en-US" altLang="zh-TW"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itchFamily="18" charset="0"/>
              </a:rPr>
              <a:t>[</a:t>
            </a:r>
            <a:r>
              <a:rPr kumimoji="0" lang="zh-TW" altLang="en-US"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itchFamily="18" charset="0"/>
              </a:rPr>
              <a:t>單位</a:t>
            </a:r>
            <a:r>
              <a:rPr kumimoji="0" lang="en-US" altLang="zh-TW"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itchFamily="18" charset="0"/>
              </a:rPr>
              <a:t>/</a:t>
            </a:r>
            <a:r>
              <a:rPr kumimoji="0" lang="zh-TW" altLang="en-US"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itchFamily="18" charset="0"/>
              </a:rPr>
              <a:t>分鐘</a:t>
            </a:r>
            <a:r>
              <a:rPr kumimoji="0" lang="en-US" altLang="zh-TW"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itchFamily="18" charset="0"/>
              </a:rPr>
              <a:t>]</a:t>
            </a:r>
            <a:endParaRPr kumimoji="0" lang="zh-TW" altLang="en-US"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itchFamily="18" charset="0"/>
            </a:endParaRPr>
          </a:p>
        </p:txBody>
      </p:sp>
      <p:sp>
        <p:nvSpPr>
          <p:cNvPr id="343048" name="文字方塊 7"/>
          <p:cNvSpPr txBox="1">
            <a:spLocks noChangeArrowheads="1"/>
          </p:cNvSpPr>
          <p:nvPr/>
        </p:nvSpPr>
        <p:spPr bwMode="auto">
          <a:xfrm>
            <a:off x="5181600" y="1468219"/>
            <a:ext cx="3639207" cy="646331"/>
          </a:xfrm>
          <a:prstGeom prst="rect">
            <a:avLst/>
          </a:prstGeom>
          <a:solidFill>
            <a:srgbClr val="061538"/>
          </a:solidFill>
          <a:ln>
            <a:noFill/>
          </a:ln>
          <a:extLst/>
        </p:spPr>
        <p:txBody>
          <a:bodyPr wrap="square">
            <a:spAutoFit/>
          </a:bodyPr>
          <a:lstStyle>
            <a:lvl1pPr>
              <a:spcBef>
                <a:spcPct val="20000"/>
              </a:spcBef>
              <a:buClr>
                <a:schemeClr val="hlink"/>
              </a:buClr>
              <a:buSzPct val="120000"/>
              <a:buChar char="•"/>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Font typeface="Tahoma" panose="020B0604030504040204" pitchFamily="34" charset="0"/>
              <a:buChar char="–"/>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120000"/>
              <a:buChar char="•"/>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Font typeface="Tahoma" panose="020B0604030504040204" pitchFamily="34" charset="0"/>
              <a:buChar char="–"/>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OPC-3 </a:t>
            </a:r>
            <a:r>
              <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等滲透配方</a:t>
            </a:r>
            <a:endParaRPr kumimoji="0" lang="en-US" altLang="zh-TW"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OPC-3</a:t>
            </a:r>
            <a:r>
              <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錠</a:t>
            </a:r>
          </a:p>
        </p:txBody>
      </p:sp>
      <p:sp>
        <p:nvSpPr>
          <p:cNvPr id="343049" name="文字方塊 8"/>
          <p:cNvSpPr txBox="1">
            <a:spLocks noChangeArrowheads="1"/>
          </p:cNvSpPr>
          <p:nvPr/>
        </p:nvSpPr>
        <p:spPr bwMode="auto">
          <a:xfrm>
            <a:off x="2971800" y="4095750"/>
            <a:ext cx="3705690" cy="400110"/>
          </a:xfrm>
          <a:prstGeom prst="rect">
            <a:avLst/>
          </a:prstGeom>
          <a:solidFill>
            <a:srgbClr val="061538"/>
          </a:solidFill>
          <a:ln>
            <a:noFill/>
          </a:ln>
          <a:extLst/>
        </p:spPr>
        <p:txBody>
          <a:bodyPr wrap="square">
            <a:spAutoFit/>
          </a:bodyPr>
          <a:lstStyle>
            <a:lvl1pPr>
              <a:spcBef>
                <a:spcPct val="20000"/>
              </a:spcBef>
              <a:buClr>
                <a:schemeClr val="hlink"/>
              </a:buClr>
              <a:buSzPct val="120000"/>
              <a:buChar char="•"/>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Font typeface="Tahoma" panose="020B0604030504040204" pitchFamily="34" charset="0"/>
              <a:buChar char="–"/>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120000"/>
              <a:buChar char="•"/>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Font typeface="Tahoma" panose="020B0604030504040204" pitchFamily="34" charset="0"/>
              <a:buChar char="–"/>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服用後時間 </a:t>
            </a:r>
            <a:r>
              <a:rPr kumimoji="0" lang="en-US" altLang="zh-TW" sz="20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分鐘</a:t>
            </a:r>
            <a:r>
              <a:rPr kumimoji="0" lang="en-US" altLang="zh-TW" sz="20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zh-TW" altLang="en-US" sz="20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61767667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p:txBody>
          <a:bodyPr rtlCol="0">
            <a:noAutofit/>
          </a:bodyPr>
          <a:lstStyle/>
          <a:p>
            <a:pPr eaLnBrk="1" fontAlgn="auto" hangingPunct="1">
              <a:spcAft>
                <a:spcPts val="0"/>
              </a:spcAft>
              <a:defRPr/>
            </a:pPr>
            <a:r>
              <a:rPr lang="zh-TW" altLang="en-US" sz="3600" dirty="0" smtClean="0">
                <a:solidFill>
                  <a:srgbClr val="FFFF00"/>
                </a:solidFill>
              </a:rPr>
              <a:t>當愛尚它</a:t>
            </a:r>
            <a:r>
              <a:rPr lang="en-US" altLang="zh-TW" sz="3600" dirty="0" smtClean="0">
                <a:solidFill>
                  <a:srgbClr val="FFFF00"/>
                </a:solidFill>
              </a:rPr>
              <a:t>®</a:t>
            </a:r>
            <a:r>
              <a:rPr lang="zh-TW" altLang="en-US" sz="3600" dirty="0" smtClean="0">
                <a:solidFill>
                  <a:srgbClr val="FFFF00"/>
                </a:solidFill>
              </a:rPr>
              <a:t>綜合維生素遇到高濃度酸液</a:t>
            </a:r>
            <a:endParaRPr lang="en-US" altLang="en-US" sz="3600" dirty="0">
              <a:solidFill>
                <a:srgbClr val="FFFF00"/>
              </a:solidFill>
            </a:endParaRPr>
          </a:p>
        </p:txBody>
      </p:sp>
      <p:sp>
        <p:nvSpPr>
          <p:cNvPr id="23555" name="Rectangle 3"/>
          <p:cNvSpPr>
            <a:spLocks noGrp="1" noChangeArrowheads="1"/>
          </p:cNvSpPr>
          <p:nvPr>
            <p:ph idx="1"/>
          </p:nvPr>
        </p:nvSpPr>
        <p:spPr/>
        <p:txBody>
          <a:bodyPr/>
          <a:lstStyle/>
          <a:p>
            <a:pPr eaLnBrk="1" hangingPunct="1">
              <a:buFont typeface="Wingdings" pitchFamily="2" charset="2"/>
              <a:buNone/>
            </a:pPr>
            <a:r>
              <a:rPr lang="en-US" altLang="en-US" dirty="0" smtClean="0"/>
              <a:t> </a:t>
            </a:r>
            <a:endParaRPr lang="en-US" altLang="en-US" dirty="0"/>
          </a:p>
        </p:txBody>
      </p:sp>
      <p:pic>
        <p:nvPicPr>
          <p:cNvPr id="23556" name="Picture 4" descr="phot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33909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phot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5400"/>
            <a:ext cx="4018844"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34750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43000" y="2952750"/>
            <a:ext cx="7105653" cy="1504950"/>
          </a:xfrm>
        </p:spPr>
        <p:txBody>
          <a:bodyPr/>
          <a:lstStyle/>
          <a:p>
            <a:pPr>
              <a:defRPr/>
            </a:pPr>
            <a:r>
              <a:rPr lang="zh-TW" sz="4000" b="1" i="0" dirty="0">
                <a:solidFill>
                  <a:srgbClr val="FFFFFF"/>
                </a:solidFill>
                <a:latin typeface="微軟正黑體" panose="020B0604030504040204" pitchFamily="34" charset="-120"/>
                <a:ea typeface="微軟正黑體" panose="020B0604030504040204" pitchFamily="34" charset="-120"/>
              </a:rPr>
              <a:t>要提供「最好的」傳輸效果，方法不只一種...</a:t>
            </a:r>
          </a:p>
        </p:txBody>
      </p:sp>
      <p:sp>
        <p:nvSpPr>
          <p:cNvPr id="530435" name="TextBox 3"/>
          <p:cNvSpPr txBox="1">
            <a:spLocks noChangeArrowheads="1"/>
          </p:cNvSpPr>
          <p:nvPr/>
        </p:nvSpPr>
        <p:spPr bwMode="auto">
          <a:xfrm>
            <a:off x="1295400" y="515600"/>
            <a:ext cx="653255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66"/>
              </a:buClr>
              <a:buFont typeface="Wingdings" charset="2"/>
              <a:buChar char=""/>
              <a:defRPr sz="3200">
                <a:solidFill>
                  <a:schemeClr val="tx1"/>
                </a:solidFill>
                <a:latin typeface="Verdana" charset="0"/>
                <a:ea typeface="ＭＳ Ｐゴシック" charset="-128"/>
                <a:cs typeface="ＭＳ Ｐゴシック" charset="-128"/>
              </a:defRPr>
            </a:lvl1pPr>
            <a:lvl2pPr marL="742950" indent="-285750">
              <a:spcBef>
                <a:spcPct val="20000"/>
              </a:spcBef>
              <a:buClr>
                <a:srgbClr val="CCFF66"/>
              </a:buClr>
              <a:buFont typeface="Wingdings" charset="2"/>
              <a:buChar char=""/>
              <a:defRPr sz="2800">
                <a:solidFill>
                  <a:schemeClr val="tx1"/>
                </a:solidFill>
                <a:latin typeface="Verdana" charset="0"/>
                <a:ea typeface="ＭＳ Ｐゴシック" charset="-128"/>
                <a:cs typeface="ＭＳ Ｐゴシック" charset="-128"/>
              </a:defRPr>
            </a:lvl2pPr>
            <a:lvl3pPr marL="1143000" indent="-228600">
              <a:spcBef>
                <a:spcPct val="20000"/>
              </a:spcBef>
              <a:buClr>
                <a:srgbClr val="FFFF66"/>
              </a:buClr>
              <a:buFont typeface="Wingdings" charset="2"/>
              <a:buChar char=""/>
              <a:defRPr sz="2400">
                <a:solidFill>
                  <a:schemeClr val="tx1"/>
                </a:solidFill>
                <a:latin typeface="Verdana" charset="0"/>
                <a:ea typeface="ＭＳ Ｐゴシック" charset="-128"/>
                <a:cs typeface="ＭＳ Ｐゴシック" charset="-128"/>
              </a:defRPr>
            </a:lvl3pPr>
            <a:lvl4pPr marL="1600200" indent="-228600">
              <a:spcBef>
                <a:spcPct val="20000"/>
              </a:spcBef>
              <a:buClr>
                <a:srgbClr val="CCFF66"/>
              </a:buClr>
              <a:buFont typeface="Wingdings" charset="2"/>
              <a:buChar char=""/>
              <a:defRPr sz="2000">
                <a:solidFill>
                  <a:schemeClr val="tx1"/>
                </a:solidFill>
                <a:latin typeface="Verdana" charset="0"/>
                <a:ea typeface="ＭＳ Ｐゴシック" charset="-128"/>
                <a:cs typeface="ＭＳ Ｐゴシック" charset="-128"/>
              </a:defRPr>
            </a:lvl4pPr>
            <a:lvl5pPr marL="2057400" indent="-228600">
              <a:spcBef>
                <a:spcPct val="20000"/>
              </a:spcBef>
              <a:buClr>
                <a:srgbClr val="FFFF66"/>
              </a:buClr>
              <a:buFont typeface="Wingdings" charset="2"/>
              <a:buChar char=""/>
              <a:defRPr sz="2000">
                <a:solidFill>
                  <a:schemeClr val="tx1"/>
                </a:solidFill>
                <a:latin typeface="Verdana" charset="0"/>
                <a:ea typeface="ＭＳ Ｐゴシック" charset="-128"/>
                <a:cs typeface="ＭＳ Ｐゴシック" charset="-128"/>
              </a:defRPr>
            </a:lvl5pPr>
            <a:lvl6pPr marL="2514600" indent="-228600" eaLnBrk="0" fontAlgn="base" hangingPunct="0">
              <a:spcBef>
                <a:spcPct val="20000"/>
              </a:spcBef>
              <a:spcAft>
                <a:spcPct val="0"/>
              </a:spcAft>
              <a:buClr>
                <a:srgbClr val="FFFF66"/>
              </a:buClr>
              <a:buFont typeface="Wingdings" charset="2"/>
              <a:buChar char=""/>
              <a:defRPr sz="2000">
                <a:solidFill>
                  <a:schemeClr val="tx1"/>
                </a:solidFill>
                <a:latin typeface="Verdana" charset="0"/>
                <a:ea typeface="ＭＳ Ｐゴシック" charset="-128"/>
                <a:cs typeface="ＭＳ Ｐゴシック" charset="-128"/>
              </a:defRPr>
            </a:lvl6pPr>
            <a:lvl7pPr marL="2971800" indent="-228600" eaLnBrk="0" fontAlgn="base" hangingPunct="0">
              <a:spcBef>
                <a:spcPct val="20000"/>
              </a:spcBef>
              <a:spcAft>
                <a:spcPct val="0"/>
              </a:spcAft>
              <a:buClr>
                <a:srgbClr val="FFFF66"/>
              </a:buClr>
              <a:buFont typeface="Wingdings" charset="2"/>
              <a:buChar char=""/>
              <a:defRPr sz="2000">
                <a:solidFill>
                  <a:schemeClr val="tx1"/>
                </a:solidFill>
                <a:latin typeface="Verdana" charset="0"/>
                <a:ea typeface="ＭＳ Ｐゴシック" charset="-128"/>
                <a:cs typeface="ＭＳ Ｐゴシック" charset="-128"/>
              </a:defRPr>
            </a:lvl7pPr>
            <a:lvl8pPr marL="3429000" indent="-228600" eaLnBrk="0" fontAlgn="base" hangingPunct="0">
              <a:spcBef>
                <a:spcPct val="20000"/>
              </a:spcBef>
              <a:spcAft>
                <a:spcPct val="0"/>
              </a:spcAft>
              <a:buClr>
                <a:srgbClr val="FFFF66"/>
              </a:buClr>
              <a:buFont typeface="Wingdings" charset="2"/>
              <a:buChar char=""/>
              <a:defRPr sz="2000">
                <a:solidFill>
                  <a:schemeClr val="tx1"/>
                </a:solidFill>
                <a:latin typeface="Verdana" charset="0"/>
                <a:ea typeface="ＭＳ Ｐゴシック" charset="-128"/>
                <a:cs typeface="ＭＳ Ｐゴシック" charset="-128"/>
              </a:defRPr>
            </a:lvl8pPr>
            <a:lvl9pPr marL="3886200" indent="-228600" eaLnBrk="0" fontAlgn="base" hangingPunct="0">
              <a:spcBef>
                <a:spcPct val="20000"/>
              </a:spcBef>
              <a:spcAft>
                <a:spcPct val="0"/>
              </a:spcAft>
              <a:buClr>
                <a:srgbClr val="FFFF66"/>
              </a:buClr>
              <a:buFont typeface="Wingdings" charset="2"/>
              <a:buChar char=""/>
              <a:defRPr sz="2000">
                <a:solidFill>
                  <a:schemeClr val="tx1"/>
                </a:solidFill>
                <a:latin typeface="Verdana" charset="0"/>
                <a:ea typeface="ＭＳ Ｐゴシック" charset="-128"/>
                <a:cs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rPr>
              <a:t>為何不把所有的美安產品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rPr>
              <a:t>都做成等滲透呢？</a:t>
            </a:r>
          </a:p>
        </p:txBody>
      </p:sp>
    </p:spTree>
    <p:extLst>
      <p:ext uri="{BB962C8B-B14F-4D97-AF65-F5344CB8AC3E}">
        <p14:creationId xmlns:p14="http://schemas.microsoft.com/office/powerpoint/2010/main" val="3456450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171450"/>
            <a:ext cx="6553200" cy="1389207"/>
          </a:xfrm>
        </p:spPr>
        <p:txBody>
          <a:bodyPr rtlCol="0">
            <a:noAutofit/>
          </a:bodyPr>
          <a:lstStyle/>
          <a:p>
            <a:pPr eaLnBrk="1" fontAlgn="auto" hangingPunct="1">
              <a:spcAft>
                <a:spcPts val="0"/>
              </a:spcAft>
              <a:defRPr/>
            </a:pPr>
            <a:r>
              <a:rPr lang="zh-TW" b="1" i="0" dirty="0">
                <a:solidFill>
                  <a:srgbClr val="FFFF00"/>
                </a:solidFill>
                <a:latin typeface="微軟正黑體" panose="020B0604030504040204" pitchFamily="34" charset="-120"/>
                <a:ea typeface="微軟正黑體" panose="020B0604030504040204" pitchFamily="34" charset="-120"/>
              </a:rPr>
              <a:t>何時會使用</a:t>
            </a:r>
            <a:r>
              <a:rPr lang="zh-TW" altLang="en-US" b="1" dirty="0">
                <a:solidFill>
                  <a:srgbClr val="FFFF00"/>
                </a:solidFill>
                <a:latin typeface="微軟正黑體" panose="020B0604030504040204" pitchFamily="34" charset="-120"/>
                <a:ea typeface="微軟正黑體" panose="020B0604030504040204" pitchFamily="34" charset="-120"/>
              </a:rPr>
              <a:t>膠囊錠狀形式</a:t>
            </a:r>
            <a:r>
              <a:rPr lang="zh-TW" b="1" i="0" dirty="0">
                <a:solidFill>
                  <a:srgbClr val="FFFF00"/>
                </a:solidFill>
                <a:latin typeface="微軟正黑體" panose="020B0604030504040204" pitchFamily="34" charset="-120"/>
                <a:ea typeface="微軟正黑體" panose="020B0604030504040204" pitchFamily="34" charset="-120"/>
              </a:rPr>
              <a:t>？</a:t>
            </a:r>
          </a:p>
        </p:txBody>
      </p:sp>
      <p:sp>
        <p:nvSpPr>
          <p:cNvPr id="6147" name="Rectangle 3"/>
          <p:cNvSpPr>
            <a:spLocks noGrp="1" noChangeArrowheads="1"/>
          </p:cNvSpPr>
          <p:nvPr>
            <p:ph type="body" sz="half" idx="1"/>
          </p:nvPr>
        </p:nvSpPr>
        <p:spPr>
          <a:xfrm>
            <a:off x="228600" y="1543050"/>
            <a:ext cx="8763000" cy="3314700"/>
          </a:xfrm>
        </p:spPr>
        <p:txBody>
          <a:bodyPr rtlCol="0">
            <a:noAutofit/>
          </a:bodyPr>
          <a:lstStyle/>
          <a:p>
            <a:pPr eaLnBrk="1" fontAlgn="auto" hangingPunct="1">
              <a:lnSpc>
                <a:spcPts val="4700"/>
              </a:lnSpc>
              <a:spcBef>
                <a:spcPts val="600"/>
              </a:spcBef>
              <a:spcAft>
                <a:spcPts val="0"/>
              </a:spcAft>
              <a:defRPr/>
            </a:pPr>
            <a:r>
              <a:rPr lang="zh-TW" sz="2800" b="1" i="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有些成分不溶於水或無法散開。</a:t>
            </a:r>
          </a:p>
          <a:p>
            <a:pPr eaLnBrk="1" fontAlgn="auto" hangingPunct="1">
              <a:lnSpc>
                <a:spcPts val="4700"/>
              </a:lnSpc>
              <a:spcBef>
                <a:spcPts val="600"/>
              </a:spcBef>
              <a:spcAft>
                <a:spcPts val="0"/>
              </a:spcAft>
              <a:defRPr/>
            </a:pPr>
            <a:r>
              <a:rPr lang="zh-TW" sz="2800" b="1" i="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有些成分具有獨特的味道或口感，無法被輕易掩蓋。</a:t>
            </a:r>
          </a:p>
          <a:p>
            <a:pPr eaLnBrk="1" fontAlgn="auto" hangingPunct="1">
              <a:lnSpc>
                <a:spcPts val="4700"/>
              </a:lnSpc>
              <a:spcBef>
                <a:spcPts val="600"/>
              </a:spcBef>
              <a:spcAft>
                <a:spcPts val="0"/>
              </a:spcAft>
              <a:defRPr/>
            </a:pPr>
            <a:r>
              <a:rPr lang="zh-TW" sz="2800" b="1" i="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有些</a:t>
            </a:r>
            <a:r>
              <a:rPr lang="zh-TW" altLang="en-US" sz="2800" b="1" i="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成分是油或</a:t>
            </a:r>
            <a:r>
              <a:rPr lang="zh-TW" sz="2800" b="1" i="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油性。</a:t>
            </a:r>
          </a:p>
          <a:p>
            <a:pPr eaLnBrk="1" fontAlgn="auto" hangingPunct="1">
              <a:lnSpc>
                <a:spcPts val="4700"/>
              </a:lnSpc>
              <a:spcBef>
                <a:spcPts val="600"/>
              </a:spcBef>
              <a:spcAft>
                <a:spcPts val="0"/>
              </a:spcAft>
              <a:defRPr/>
            </a:pPr>
            <a:r>
              <a:rPr lang="zh-TW" altLang="en-US" sz="2800" b="1" i="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a:t>
            </a:r>
            <a:r>
              <a:rPr lang="zh-TW" sz="2800" b="1" i="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植物基底的成分會做成</a:t>
            </a:r>
            <a:r>
              <a:rPr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膠囊錠狀形式</a:t>
            </a:r>
            <a:r>
              <a:rPr lang="zh-TW" sz="2800" b="1" i="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800" b="1" i="0" dirty="0" smtClean="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因此</a:t>
            </a:r>
            <a:r>
              <a:rPr lang="zh-TW" altLang="en-US" sz="2800" b="1" dirty="0" smtClean="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才能</a:t>
            </a:r>
            <a:r>
              <a:rPr lang="zh-TW" sz="2800" b="1" i="0" dirty="0" smtClean="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通過</a:t>
            </a:r>
            <a:r>
              <a:rPr lang="zh-TW" sz="2800" b="1" i="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正常的消化過程後釋放活性成分</a:t>
            </a:r>
            <a:r>
              <a:rPr lang="zh-TW" sz="2800" b="1" i="0" dirty="0" smtClean="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pic>
        <p:nvPicPr>
          <p:cNvPr id="54275" name="Picture 4" descr="215032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04800" y="209550"/>
            <a:ext cx="1085850" cy="1239441"/>
          </a:xfrm>
        </p:spPr>
      </p:pic>
    </p:spTree>
    <p:extLst>
      <p:ext uri="{BB962C8B-B14F-4D97-AF65-F5344CB8AC3E}">
        <p14:creationId xmlns:p14="http://schemas.microsoft.com/office/powerpoint/2010/main" val="32368857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86" y="209550"/>
            <a:ext cx="8844714" cy="1828800"/>
          </a:xfrm>
        </p:spPr>
        <p:txBody>
          <a:bodyPr>
            <a:noAutofit/>
          </a:bodyPr>
          <a:lstStyle/>
          <a:p>
            <a:pPr eaLnBrk="1" hangingPunct="1">
              <a:lnSpc>
                <a:spcPct val="150000"/>
              </a:lnSpc>
            </a:pPr>
            <a:r>
              <a:rPr lang="zh-TW" altLang="en-US" sz="3600" dirty="0">
                <a:solidFill>
                  <a:srgbClr val="FFFF00"/>
                </a:solidFill>
                <a:latin typeface="微軟正黑體" panose="020B0604030504040204" pitchFamily="34" charset="-120"/>
                <a:ea typeface="微軟正黑體" panose="020B0604030504040204" pitchFamily="34" charset="-120"/>
              </a:rPr>
              <a:t>膠囊錠狀產品欲</a:t>
            </a:r>
            <a:r>
              <a:rPr lang="zh-TW" sz="3600" i="0" dirty="0">
                <a:solidFill>
                  <a:srgbClr val="FFFF00"/>
                </a:solidFill>
                <a:latin typeface="微軟正黑體" panose="020B0604030504040204" pitchFamily="34" charset="-120"/>
                <a:ea typeface="微軟正黑體" panose="020B0604030504040204" pitchFamily="34" charset="-120"/>
              </a:rPr>
              <a:t>發揮</a:t>
            </a:r>
            <a:r>
              <a:rPr lang="zh-TW" altLang="en-US" sz="3600" i="0" dirty="0">
                <a:solidFill>
                  <a:srgbClr val="FFFF00"/>
                </a:solidFill>
                <a:latin typeface="微軟正黑體" panose="020B0604030504040204" pitchFamily="34" charset="-120"/>
                <a:ea typeface="微軟正黑體" panose="020B0604030504040204" pitchFamily="34" charset="-120"/>
              </a:rPr>
              <a:t>最大作</a:t>
            </a:r>
            <a:r>
              <a:rPr lang="zh-TW" sz="3600" i="0" dirty="0">
                <a:solidFill>
                  <a:srgbClr val="FFFF00"/>
                </a:solidFill>
                <a:latin typeface="微軟正黑體" panose="020B0604030504040204" pitchFamily="34" charset="-120"/>
                <a:ea typeface="微軟正黑體" panose="020B0604030504040204" pitchFamily="34" charset="-120"/>
              </a:rPr>
              <a:t>用，</a:t>
            </a:r>
            <a:r>
              <a:rPr lang="en" sz="3600" dirty="0">
                <a:solidFill>
                  <a:srgbClr val="FFFF00"/>
                </a:solidFill>
                <a:latin typeface="微軟正黑體" panose="020B0604030504040204" pitchFamily="34" charset="-120"/>
                <a:ea typeface="微軟正黑體" panose="020B0604030504040204" pitchFamily="34" charset="-120"/>
              </a:rPr>
              <a:t/>
            </a:r>
            <a:br>
              <a:rPr lang="en" sz="3600" dirty="0">
                <a:solidFill>
                  <a:srgbClr val="FFFF00"/>
                </a:solidFill>
                <a:latin typeface="微軟正黑體" panose="020B0604030504040204" pitchFamily="34" charset="-120"/>
                <a:ea typeface="微軟正黑體" panose="020B0604030504040204" pitchFamily="34" charset="-120"/>
              </a:rPr>
            </a:br>
            <a:r>
              <a:rPr lang="zh-TW" altLang="en-US" sz="3600" dirty="0">
                <a:solidFill>
                  <a:srgbClr val="FFFF00"/>
                </a:solidFill>
                <a:latin typeface="微軟正黑體" panose="020B0604030504040204" pitchFamily="34" charset="-120"/>
                <a:ea typeface="微軟正黑體" panose="020B0604030504040204" pitchFamily="34" charset="-120"/>
              </a:rPr>
              <a:t>必須謹慎選擇添加的</a:t>
            </a:r>
            <a:r>
              <a:rPr lang="zh-TW" sz="3600" i="0" dirty="0">
                <a:solidFill>
                  <a:srgbClr val="FFFF00"/>
                </a:solidFill>
                <a:latin typeface="微軟正黑體" panose="020B0604030504040204" pitchFamily="34" charset="-120"/>
                <a:ea typeface="微軟正黑體" panose="020B0604030504040204" pitchFamily="34" charset="-120"/>
              </a:rPr>
              <a:t>「其他成分」 </a:t>
            </a:r>
          </a:p>
        </p:txBody>
      </p:sp>
      <p:pic>
        <p:nvPicPr>
          <p:cNvPr id="3174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96779" y="2457450"/>
            <a:ext cx="3543300" cy="21717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244448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90700" y="268322"/>
            <a:ext cx="8229600" cy="857250"/>
          </a:xfrm>
        </p:spPr>
        <p:txBody>
          <a:bodyPr/>
          <a:lstStyle/>
          <a:p>
            <a:pPr eaLnBrk="1" hangingPunct="1"/>
            <a:r>
              <a:rPr lang="zh-TW" sz="4400" i="0" dirty="0">
                <a:solidFill>
                  <a:srgbClr val="FFFF00"/>
                </a:solidFill>
                <a:latin typeface="微軟正黑體" panose="020B0604030504040204" pitchFamily="34" charset="-120"/>
                <a:ea typeface="微軟正黑體" panose="020B0604030504040204" pitchFamily="34" charset="-120"/>
              </a:rPr>
              <a:t>特殊科技</a:t>
            </a:r>
          </a:p>
        </p:txBody>
      </p:sp>
      <p:sp>
        <p:nvSpPr>
          <p:cNvPr id="80898" name="Content Placeholder 2"/>
          <p:cNvSpPr>
            <a:spLocks noGrp="1"/>
          </p:cNvSpPr>
          <p:nvPr>
            <p:ph idx="1"/>
          </p:nvPr>
        </p:nvSpPr>
        <p:spPr>
          <a:xfrm>
            <a:off x="380999" y="1406128"/>
            <a:ext cx="8839201" cy="3394472"/>
          </a:xfrm>
        </p:spPr>
        <p:txBody>
          <a:bodyPr/>
          <a:lstStyle/>
          <a:p>
            <a:pPr eaLnBrk="1" hangingPunct="1">
              <a:lnSpc>
                <a:spcPts val="5280"/>
              </a:lnSpc>
              <a:spcBef>
                <a:spcPts val="1200"/>
              </a:spcBef>
            </a:pPr>
            <a:r>
              <a:rPr lang="zh-TW" sz="3600" b="1" i="0" dirty="0">
                <a:solidFill>
                  <a:srgbClr val="FFFF00"/>
                </a:solidFill>
                <a:latin typeface="微軟正黑體" panose="020B0604030504040204" pitchFamily="34" charset="-120"/>
                <a:ea typeface="微軟正黑體" panose="020B0604030504040204" pitchFamily="34" charset="-120"/>
              </a:rPr>
              <a:t>Soft gel Technology</a:t>
            </a:r>
            <a:r>
              <a:rPr lang="zh-TW" altLang="en-US" sz="3600" b="1" i="0" dirty="0">
                <a:solidFill>
                  <a:srgbClr val="FFFF00"/>
                </a:solidFill>
                <a:latin typeface="微軟正黑體" panose="020B0604030504040204" pitchFamily="34" charset="-120"/>
                <a:ea typeface="微軟正黑體" panose="020B0604030504040204" pitchFamily="34" charset="-120"/>
              </a:rPr>
              <a:t>軟膠囊製造技術</a:t>
            </a:r>
            <a:endParaRPr lang="zh-TW" sz="3600" b="1" i="0" dirty="0">
              <a:solidFill>
                <a:srgbClr val="FFFF00"/>
              </a:solidFill>
              <a:latin typeface="微軟正黑體" panose="020B0604030504040204" pitchFamily="34" charset="-120"/>
              <a:ea typeface="微軟正黑體" panose="020B0604030504040204" pitchFamily="34" charset="-120"/>
            </a:endParaRPr>
          </a:p>
          <a:p>
            <a:pPr eaLnBrk="1" hangingPunct="1">
              <a:lnSpc>
                <a:spcPts val="5280"/>
              </a:lnSpc>
              <a:spcBef>
                <a:spcPts val="1200"/>
              </a:spcBef>
            </a:pPr>
            <a:r>
              <a:rPr lang="zh-TW" sz="3600" b="1" i="0" dirty="0" smtClean="0">
                <a:solidFill>
                  <a:srgbClr val="FFFF00"/>
                </a:solidFill>
                <a:latin typeface="微軟正黑體" panose="020B0604030504040204" pitchFamily="34" charset="-120"/>
                <a:ea typeface="微軟正黑體" panose="020B0604030504040204" pitchFamily="34" charset="-120"/>
              </a:rPr>
              <a:t>Live</a:t>
            </a:r>
            <a:r>
              <a:rPr lang="en-US" altLang="zh-TW" sz="3600" b="1" i="0" dirty="0" smtClean="0">
                <a:solidFill>
                  <a:srgbClr val="FFFF00"/>
                </a:solidFill>
                <a:latin typeface="微軟正黑體" panose="020B0604030504040204" pitchFamily="34" charset="-120"/>
                <a:ea typeface="微軟正黑體" panose="020B0604030504040204" pitchFamily="34" charset="-120"/>
              </a:rPr>
              <a:t>B</a:t>
            </a:r>
            <a:r>
              <a:rPr lang="zh-TW" sz="3600" b="1" i="0" dirty="0" smtClean="0">
                <a:solidFill>
                  <a:srgbClr val="FFFF00"/>
                </a:solidFill>
                <a:latin typeface="微軟正黑體" panose="020B0604030504040204" pitchFamily="34" charset="-120"/>
                <a:ea typeface="微軟正黑體" panose="020B0604030504040204" pitchFamily="34" charset="-120"/>
              </a:rPr>
              <a:t>ac</a:t>
            </a:r>
            <a:r>
              <a:rPr lang="zh-TW" sz="3600" b="1" i="0" baseline="30000" dirty="0">
                <a:solidFill>
                  <a:srgbClr val="FFFF00"/>
                </a:solidFill>
                <a:latin typeface="微軟正黑體" panose="020B0604030504040204" pitchFamily="34" charset="-120"/>
                <a:ea typeface="微軟正黑體" panose="020B0604030504040204" pitchFamily="34" charset="-120"/>
              </a:rPr>
              <a:t>™</a:t>
            </a:r>
            <a:r>
              <a:rPr lang="zh-TW" altLang="en-US" sz="3600" b="1" i="0" dirty="0">
                <a:solidFill>
                  <a:srgbClr val="FFFF00"/>
                </a:solidFill>
                <a:latin typeface="微軟正黑體" panose="020B0604030504040204" pitchFamily="34" charset="-120"/>
                <a:ea typeface="微軟正黑體" panose="020B0604030504040204" pitchFamily="34" charset="-120"/>
              </a:rPr>
              <a:t>片劑製造技術</a:t>
            </a:r>
            <a:endParaRPr lang="zh-TW" sz="3600" b="1" i="0" dirty="0">
              <a:solidFill>
                <a:srgbClr val="FFFF00"/>
              </a:solidFill>
              <a:latin typeface="微軟正黑體" panose="020B0604030504040204" pitchFamily="34" charset="-120"/>
              <a:ea typeface="微軟正黑體" panose="020B0604030504040204" pitchFamily="34" charset="-120"/>
            </a:endParaRPr>
          </a:p>
          <a:p>
            <a:pPr eaLnBrk="1" hangingPunct="1">
              <a:lnSpc>
                <a:spcPts val="5280"/>
              </a:lnSpc>
              <a:spcBef>
                <a:spcPts val="1200"/>
              </a:spcBef>
            </a:pPr>
            <a:r>
              <a:rPr lang="zh-TW" sz="3600" b="1" i="0" dirty="0">
                <a:solidFill>
                  <a:srgbClr val="FFFF00"/>
                </a:solidFill>
                <a:latin typeface="微軟正黑體" panose="020B0604030504040204" pitchFamily="34" charset="-120"/>
                <a:ea typeface="微軟正黑體" panose="020B0604030504040204" pitchFamily="34" charset="-120"/>
              </a:rPr>
              <a:t>Bio-Tract</a:t>
            </a:r>
            <a:r>
              <a:rPr lang="zh-TW" altLang="en-US" sz="3600" b="1" baseline="30000" dirty="0">
                <a:solidFill>
                  <a:srgbClr val="FFFF00"/>
                </a:solidFill>
                <a:latin typeface="微軟正黑體" panose="020B0604030504040204" pitchFamily="34" charset="-120"/>
                <a:ea typeface="微軟正黑體" panose="020B0604030504040204" pitchFamily="34" charset="-120"/>
              </a:rPr>
              <a:t>™</a:t>
            </a:r>
            <a:r>
              <a:rPr lang="zh-TW" altLang="en-US" sz="3600" b="1" dirty="0">
                <a:solidFill>
                  <a:srgbClr val="FFFF00"/>
                </a:solidFill>
                <a:latin typeface="微軟正黑體" panose="020B0604030504040204" pitchFamily="34" charset="-120"/>
                <a:ea typeface="微軟正黑體" panose="020B0604030504040204" pitchFamily="34" charset="-120"/>
              </a:rPr>
              <a:t>輸送技術</a:t>
            </a:r>
            <a:endParaRPr lang="zh-TW" sz="3600" b="1" i="0" dirty="0">
              <a:solidFill>
                <a:srgbClr val="FFFF00"/>
              </a:solidFill>
              <a:latin typeface="微軟正黑體" panose="020B0604030504040204" pitchFamily="34" charset="-120"/>
              <a:ea typeface="微軟正黑體" panose="020B0604030504040204" pitchFamily="34" charset="-120"/>
            </a:endParaRPr>
          </a:p>
          <a:p>
            <a:pPr eaLnBrk="1" hangingPunct="1">
              <a:lnSpc>
                <a:spcPts val="5280"/>
              </a:lnSpc>
              <a:spcBef>
                <a:spcPts val="1200"/>
              </a:spcBef>
            </a:pPr>
            <a:r>
              <a:rPr lang="zh-TW" sz="3600" b="1" i="0" dirty="0">
                <a:solidFill>
                  <a:srgbClr val="FFFF00"/>
                </a:solidFill>
                <a:latin typeface="微軟正黑體" panose="020B0604030504040204" pitchFamily="34" charset="-120"/>
                <a:ea typeface="微軟正黑體" panose="020B0604030504040204" pitchFamily="34" charset="-120"/>
              </a:rPr>
              <a:t>Phytosomes</a:t>
            </a:r>
            <a:r>
              <a:rPr lang="zh-TW" altLang="en-US" sz="3600" b="1" baseline="30000" dirty="0">
                <a:solidFill>
                  <a:srgbClr val="FFFF00"/>
                </a:solidFill>
                <a:latin typeface="微軟正黑體" panose="020B0604030504040204" pitchFamily="34" charset="-120"/>
                <a:ea typeface="微軟正黑體" panose="020B0604030504040204" pitchFamily="34" charset="-120"/>
              </a:rPr>
              <a:t>™</a:t>
            </a:r>
            <a:r>
              <a:rPr lang="zh-TW" altLang="en-US" sz="3600" b="1" dirty="0">
                <a:solidFill>
                  <a:srgbClr val="FFFF00"/>
                </a:solidFill>
                <a:latin typeface="微軟正黑體" panose="020B0604030504040204" pitchFamily="34" charset="-120"/>
                <a:ea typeface="微軟正黑體" panose="020B0604030504040204" pitchFamily="34" charset="-120"/>
              </a:rPr>
              <a:t>製劑技術</a:t>
            </a:r>
          </a:p>
          <a:p>
            <a:pPr eaLnBrk="1" hangingPunct="1">
              <a:lnSpc>
                <a:spcPts val="5280"/>
              </a:lnSpc>
              <a:spcBef>
                <a:spcPts val="1200"/>
              </a:spcBef>
            </a:pPr>
            <a:endParaRPr lang="zh-TW" sz="3600" b="1" i="0" dirty="0">
              <a:solidFill>
                <a:srgbClr val="FFFF00"/>
              </a:solidFill>
              <a:latin typeface="微軟正黑體" panose="020B0604030504040204" pitchFamily="34" charset="-120"/>
              <a:ea typeface="微軟正黑體" panose="020B0604030504040204" pitchFamily="34" charset="-120"/>
            </a:endParaRPr>
          </a:p>
          <a:p>
            <a:pPr eaLnBrk="1" hangingPunct="1">
              <a:lnSpc>
                <a:spcPts val="5280"/>
              </a:lnSpc>
              <a:spcBef>
                <a:spcPts val="1200"/>
              </a:spcBef>
            </a:pPr>
            <a:endParaRPr lang="en-US" altLang="en-US" sz="3600" b="1" dirty="0">
              <a:solidFill>
                <a:srgbClr val="FFFF00"/>
              </a:solidFill>
              <a:latin typeface="微軟正黑體" panose="020B0604030504040204" pitchFamily="34" charset="-120"/>
              <a:ea typeface="微軟正黑體" panose="020B0604030504040204" pitchFamily="34" charset="-120"/>
            </a:endParaRPr>
          </a:p>
          <a:p>
            <a:pPr eaLnBrk="1" hangingPunct="1">
              <a:lnSpc>
                <a:spcPts val="5280"/>
              </a:lnSpc>
              <a:spcBef>
                <a:spcPts val="1200"/>
              </a:spcBef>
            </a:pPr>
            <a:endParaRPr lang="en-US" altLang="en-US" sz="3600" b="1" dirty="0">
              <a:solidFill>
                <a:srgbClr val="FFFF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569929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33550"/>
            <a:ext cx="8763000" cy="3581400"/>
          </a:xfrm>
        </p:spPr>
        <p:txBody>
          <a:bodyPr>
            <a:noAutofit/>
          </a:bodyPr>
          <a:lstStyle/>
          <a:p>
            <a:pPr>
              <a:lnSpc>
                <a:spcPts val="5000"/>
              </a:lnSpc>
              <a:spcBef>
                <a:spcPts val="1200"/>
              </a:spcBef>
            </a:pPr>
            <a:r>
              <a:rPr lang="zh-TW" sz="2800" b="1" i="0" dirty="0" smtClean="0">
                <a:solidFill>
                  <a:srgbClr val="FFFFFF"/>
                </a:solidFill>
                <a:effectLst/>
                <a:latin typeface="微軟正黑體" panose="020B0604030504040204" pitchFamily="34" charset="-120"/>
                <a:ea typeface="微軟正黑體" panose="020B0604030504040204" pitchFamily="34" charset="-120"/>
              </a:rPr>
              <a:t>優質</a:t>
            </a:r>
            <a:r>
              <a:rPr lang="zh-TW" sz="2800" b="1" i="0" dirty="0">
                <a:solidFill>
                  <a:srgbClr val="FFFFFF"/>
                </a:solidFill>
                <a:effectLst/>
                <a:latin typeface="微軟正黑體" panose="020B0604030504040204" pitchFamily="34" charset="-120"/>
                <a:ea typeface="微軟正黑體" panose="020B0604030504040204" pitchFamily="34" charset="-120"/>
              </a:rPr>
              <a:t>的綜合維生素可以補充膳食的不足。</a:t>
            </a:r>
          </a:p>
          <a:p>
            <a:pPr>
              <a:lnSpc>
                <a:spcPts val="5000"/>
              </a:lnSpc>
              <a:spcBef>
                <a:spcPts val="1200"/>
              </a:spcBef>
            </a:pPr>
            <a:r>
              <a:rPr lang="zh-TW" sz="2800" b="1" i="0" dirty="0">
                <a:solidFill>
                  <a:srgbClr val="FFFF00"/>
                </a:solidFill>
                <a:effectLst/>
                <a:latin typeface="微軟正黑體" panose="020B0604030504040204" pitchFamily="34" charset="-120"/>
                <a:ea typeface="微軟正黑體" panose="020B0604030504040204" pitchFamily="34" charset="-120"/>
              </a:rPr>
              <a:t>每個細胞都有維生素D受體</a:t>
            </a:r>
            <a:r>
              <a:rPr lang="zh-TW" sz="2800" b="1" i="0" dirty="0">
                <a:solidFill>
                  <a:srgbClr val="FFFFFF"/>
                </a:solidFill>
                <a:effectLst/>
                <a:latin typeface="微軟正黑體" panose="020B0604030504040204" pitchFamily="34" charset="-120"/>
                <a:ea typeface="微軟正黑體" panose="020B0604030504040204" pitchFamily="34" charset="-120"/>
              </a:rPr>
              <a:t>，</a:t>
            </a:r>
            <a:r>
              <a:rPr lang="zh-TW" altLang="en-US" sz="2800" b="1" dirty="0">
                <a:solidFill>
                  <a:srgbClr val="FFFFFF"/>
                </a:solidFill>
                <a:effectLst/>
                <a:latin typeface="微軟正黑體" panose="020B0604030504040204" pitchFamily="34" charset="-120"/>
                <a:ea typeface="微軟正黑體" panose="020B0604030504040204" pitchFamily="34" charset="-120"/>
              </a:rPr>
              <a:t>這就是</a:t>
            </a:r>
            <a:r>
              <a:rPr lang="zh-TW" sz="2800" b="1" i="0" dirty="0">
                <a:solidFill>
                  <a:srgbClr val="FFFFFF"/>
                </a:solidFill>
                <a:effectLst/>
                <a:latin typeface="微軟正黑體" panose="020B0604030504040204" pitchFamily="34" charset="-120"/>
                <a:ea typeface="微軟正黑體" panose="020B0604030504040204" pitchFamily="34" charset="-120"/>
              </a:rPr>
              <a:t>表示維生素D在每個細胞的代謝中都扮演著重要的角色。</a:t>
            </a:r>
          </a:p>
          <a:p>
            <a:pPr>
              <a:lnSpc>
                <a:spcPts val="5000"/>
              </a:lnSpc>
              <a:spcBef>
                <a:spcPts val="1200"/>
              </a:spcBef>
            </a:pPr>
            <a:endParaRPr lang="en-US" sz="2800" dirty="0">
              <a:effectLst/>
              <a:latin typeface="微軟正黑體" panose="020B0604030504040204" pitchFamily="34" charset="-120"/>
              <a:ea typeface="微軟正黑體" panose="020B0604030504040204" pitchFamily="34" charset="-120"/>
            </a:endParaRPr>
          </a:p>
          <a:p>
            <a:pPr>
              <a:lnSpc>
                <a:spcPts val="5000"/>
              </a:lnSpc>
              <a:spcBef>
                <a:spcPts val="1200"/>
              </a:spcBef>
            </a:pPr>
            <a:endParaRPr lang="en-US" sz="2800" dirty="0">
              <a:effectLst/>
              <a:latin typeface="微軟正黑體" panose="020B0604030504040204" pitchFamily="34" charset="-120"/>
              <a:ea typeface="微軟正黑體" panose="020B0604030504040204" pitchFamily="34" charset="-120"/>
            </a:endParaRPr>
          </a:p>
        </p:txBody>
      </p:sp>
      <p:sp>
        <p:nvSpPr>
          <p:cNvPr id="5" name="Title 1"/>
          <p:cNvSpPr>
            <a:spLocks noGrp="1"/>
          </p:cNvSpPr>
          <p:nvPr>
            <p:ph type="title"/>
          </p:nvPr>
        </p:nvSpPr>
        <p:spPr>
          <a:xfrm>
            <a:off x="457200" y="-171450"/>
            <a:ext cx="8229600" cy="1181100"/>
          </a:xfrm>
        </p:spPr>
        <p:txBody>
          <a:bodyPr>
            <a:noAutofit/>
          </a:bodyPr>
          <a:lstStyle/>
          <a:p>
            <a:r>
              <a:rPr lang="en" sz="2800" dirty="0">
                <a:solidFill>
                  <a:srgbClr val="FFFF00"/>
                </a:solidFill>
                <a:effectLst/>
              </a:rPr>
              <a:t/>
            </a:r>
            <a:br>
              <a:rPr lang="en" sz="2800" dirty="0">
                <a:solidFill>
                  <a:srgbClr val="FFFF00"/>
                </a:solidFill>
                <a:effectLst/>
              </a:rPr>
            </a:br>
            <a:r>
              <a:rPr lang="zh-TW" b="1" i="0" dirty="0">
                <a:solidFill>
                  <a:srgbClr val="FFFF00"/>
                </a:solidFill>
                <a:effectLst/>
                <a:latin typeface="微軟正黑體" panose="020B0604030504040204" pitchFamily="34" charset="-120"/>
                <a:ea typeface="微軟正黑體" panose="020B0604030504040204" pitchFamily="34" charset="-120"/>
              </a:rPr>
              <a:t>為什麼建議你使用補充品？</a:t>
            </a:r>
            <a:endParaRPr lang="zh-TW" sz="2400" b="1" i="0" dirty="0">
              <a:solidFill>
                <a:srgbClr val="FFFF00"/>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67284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3350"/>
            <a:ext cx="8229600" cy="857250"/>
          </a:xfrm>
        </p:spPr>
        <p:txBody>
          <a:bodyPr/>
          <a:lstStyle/>
          <a:p>
            <a:pPr eaLnBrk="1" hangingPunct="1"/>
            <a:r>
              <a:rPr lang="zh-TW" sz="4400" b="1" i="0" dirty="0">
                <a:solidFill>
                  <a:srgbClr val="FFFF00"/>
                </a:solidFill>
                <a:latin typeface="微軟正黑體" panose="020B0604030504040204" pitchFamily="34" charset="-120"/>
                <a:ea typeface="微軟正黑體" panose="020B0604030504040204" pitchFamily="34" charset="-120"/>
              </a:rPr>
              <a:t>美安</a:t>
            </a:r>
            <a:r>
              <a:rPr lang="zh-TW" altLang="en-US" sz="4400" b="1" i="0" dirty="0">
                <a:solidFill>
                  <a:srgbClr val="FFFF00"/>
                </a:solidFill>
                <a:latin typeface="微軟正黑體" panose="020B0604030504040204" pitchFamily="34" charset="-120"/>
                <a:ea typeface="微軟正黑體" panose="020B0604030504040204" pitchFamily="34" charset="-120"/>
              </a:rPr>
              <a:t>公司</a:t>
            </a:r>
            <a:r>
              <a:rPr lang="zh-TW" sz="4400" b="1" i="0" dirty="0">
                <a:solidFill>
                  <a:srgbClr val="FFFF00"/>
                </a:solidFill>
                <a:latin typeface="微軟正黑體" panose="020B0604030504040204" pitchFamily="34" charset="-120"/>
                <a:ea typeface="微軟正黑體" panose="020B0604030504040204" pitchFamily="34" charset="-120"/>
              </a:rPr>
              <a:t>對你的承諾 </a:t>
            </a:r>
          </a:p>
        </p:txBody>
      </p:sp>
      <p:sp>
        <p:nvSpPr>
          <p:cNvPr id="3" name="Content Placeholder 2"/>
          <p:cNvSpPr>
            <a:spLocks noGrp="1"/>
          </p:cNvSpPr>
          <p:nvPr>
            <p:ph idx="1"/>
          </p:nvPr>
        </p:nvSpPr>
        <p:spPr>
          <a:xfrm>
            <a:off x="990600" y="1657350"/>
            <a:ext cx="7391400" cy="3124200"/>
          </a:xfrm>
        </p:spPr>
        <p:txBody>
          <a:bodyPr/>
          <a:lstStyle/>
          <a:p>
            <a:pPr eaLnBrk="1" hangingPunct="1">
              <a:lnSpc>
                <a:spcPts val="4500"/>
              </a:lnSpc>
              <a:spcAft>
                <a:spcPts val="600"/>
              </a:spcAft>
              <a:buFont typeface="Wingdings" charset="0"/>
              <a:buChar char="o"/>
              <a:defRPr/>
            </a:pPr>
            <a:r>
              <a:rPr lang="zh-TW" b="1" i="0" dirty="0">
                <a:solidFill>
                  <a:srgbClr val="FFFFFF"/>
                </a:solidFill>
                <a:latin typeface="微軟正黑體" panose="020B0604030504040204" pitchFamily="34" charset="-120"/>
                <a:ea typeface="微軟正黑體" panose="020B0604030504040204" pitchFamily="34" charset="-120"/>
              </a:rPr>
              <a:t>確保產品在進入我們的設施</a:t>
            </a:r>
            <a:r>
              <a:rPr lang="zh-TW" b="1" i="0" u="sng" dirty="0">
                <a:solidFill>
                  <a:srgbClr val="FFFFFF"/>
                </a:solidFill>
                <a:latin typeface="微軟正黑體" panose="020B0604030504040204" pitchFamily="34" charset="-120"/>
                <a:ea typeface="微軟正黑體" panose="020B0604030504040204" pitchFamily="34" charset="-120"/>
              </a:rPr>
              <a:t>之前</a:t>
            </a:r>
            <a:r>
              <a:rPr lang="zh-TW" b="1" i="0" dirty="0">
                <a:solidFill>
                  <a:srgbClr val="FFFF00"/>
                </a:solidFill>
                <a:latin typeface="微軟正黑體" panose="020B0604030504040204" pitchFamily="34" charset="-120"/>
                <a:ea typeface="微軟正黑體" panose="020B0604030504040204" pitchFamily="34" charset="-120"/>
              </a:rPr>
              <a:t>滿足特定法規標準。</a:t>
            </a:r>
          </a:p>
          <a:p>
            <a:pPr eaLnBrk="1" hangingPunct="1">
              <a:lnSpc>
                <a:spcPts val="4500"/>
              </a:lnSpc>
              <a:spcAft>
                <a:spcPts val="600"/>
              </a:spcAft>
              <a:buFont typeface="Wingdings" charset="0"/>
              <a:buChar char="o"/>
              <a:defRPr/>
            </a:pPr>
            <a:r>
              <a:rPr lang="zh-TW" b="1" i="0" dirty="0" smtClean="0">
                <a:solidFill>
                  <a:srgbClr val="FFFFFF"/>
                </a:solidFill>
                <a:latin typeface="微軟正黑體" panose="020B0604030504040204" pitchFamily="34" charset="-120"/>
                <a:ea typeface="微軟正黑體" panose="020B0604030504040204" pitchFamily="34" charset="-120"/>
              </a:rPr>
              <a:t>營養</a:t>
            </a:r>
            <a:r>
              <a:rPr lang="zh-TW" b="1" i="0" dirty="0">
                <a:solidFill>
                  <a:srgbClr val="FFFFFF"/>
                </a:solidFill>
                <a:latin typeface="微軟正黑體" panose="020B0604030504040204" pitchFamily="34" charset="-120"/>
                <a:ea typeface="微軟正黑體" panose="020B0604030504040204" pitchFamily="34" charset="-120"/>
              </a:rPr>
              <a:t>補充品將進行化學檢測，確保產品符合標籤上的宣稱，以及檢測微量和重金屬含量。</a:t>
            </a:r>
          </a:p>
        </p:txBody>
      </p:sp>
    </p:spTree>
    <p:extLst>
      <p:ext uri="{BB962C8B-B14F-4D97-AF65-F5344CB8AC3E}">
        <p14:creationId xmlns:p14="http://schemas.microsoft.com/office/powerpoint/2010/main" val="1158906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447800" y="285750"/>
            <a:ext cx="6172200" cy="857250"/>
          </a:xfrm>
        </p:spPr>
        <p:txBody>
          <a:bodyPr/>
          <a:lstStyle/>
          <a:p>
            <a:pPr eaLnBrk="1" hangingPunct="1"/>
            <a:r>
              <a:rPr lang="zh-TW" i="0" dirty="0" smtClean="0">
                <a:solidFill>
                  <a:srgbClr val="FFFF00"/>
                </a:solidFill>
                <a:latin typeface="微軟正黑體" panose="020B0604030504040204" pitchFamily="34" charset="-120"/>
                <a:ea typeface="微軟正黑體" panose="020B0604030504040204" pitchFamily="34" charset="-120"/>
              </a:rPr>
              <a:t>結</a:t>
            </a:r>
            <a:r>
              <a:rPr lang="zh-TW" altLang="en-US" i="0" dirty="0" smtClean="0">
                <a:solidFill>
                  <a:srgbClr val="FFFF00"/>
                </a:solidFill>
                <a:latin typeface="微軟正黑體" panose="020B0604030504040204" pitchFamily="34" charset="-120"/>
                <a:ea typeface="微軟正黑體" panose="020B0604030504040204" pitchFamily="34" charset="-120"/>
              </a:rPr>
              <a:t>    </a:t>
            </a:r>
            <a:r>
              <a:rPr lang="zh-TW" i="0" dirty="0" smtClean="0">
                <a:solidFill>
                  <a:srgbClr val="FFFF00"/>
                </a:solidFill>
                <a:latin typeface="微軟正黑體" panose="020B0604030504040204" pitchFamily="34" charset="-120"/>
                <a:ea typeface="微軟正黑體" panose="020B0604030504040204" pitchFamily="34" charset="-120"/>
              </a:rPr>
              <a:t>論</a:t>
            </a:r>
            <a:endParaRPr lang="zh-TW" i="0" dirty="0">
              <a:solidFill>
                <a:srgbClr val="FFFF00"/>
              </a:solidFill>
              <a:latin typeface="微軟正黑體" panose="020B0604030504040204" pitchFamily="34" charset="-120"/>
              <a:ea typeface="微軟正黑體" panose="020B0604030504040204" pitchFamily="34" charset="-120"/>
            </a:endParaRPr>
          </a:p>
        </p:txBody>
      </p:sp>
      <p:sp>
        <p:nvSpPr>
          <p:cNvPr id="53251" name="Content Placeholder 2"/>
          <p:cNvSpPr>
            <a:spLocks noGrp="1"/>
          </p:cNvSpPr>
          <p:nvPr>
            <p:ph idx="1"/>
          </p:nvPr>
        </p:nvSpPr>
        <p:spPr>
          <a:xfrm>
            <a:off x="1143000" y="1809750"/>
            <a:ext cx="6858000" cy="2972208"/>
          </a:xfrm>
        </p:spPr>
        <p:txBody>
          <a:bodyPr>
            <a:noAutofit/>
          </a:bodyPr>
          <a:lstStyle/>
          <a:p>
            <a:pPr eaLnBrk="1" hangingPunct="1">
              <a:lnSpc>
                <a:spcPct val="150000"/>
              </a:lnSpc>
              <a:spcBef>
                <a:spcPts val="600"/>
              </a:spcBef>
              <a:spcAft>
                <a:spcPts val="600"/>
              </a:spcAft>
            </a:pPr>
            <a:r>
              <a:rPr lang="zh-TW" sz="2800" b="1" i="0" dirty="0">
                <a:solidFill>
                  <a:srgbClr val="FFFFFF"/>
                </a:solidFill>
                <a:latin typeface="微軟正黑體" panose="020B0604030504040204" pitchFamily="34" charset="-120"/>
                <a:ea typeface="微軟正黑體" panose="020B0604030504040204" pitchFamily="34" charset="-120"/>
              </a:rPr>
              <a:t>美安</a:t>
            </a:r>
            <a:r>
              <a:rPr lang="zh-TW" altLang="en-US" sz="2800" b="1" dirty="0">
                <a:solidFill>
                  <a:srgbClr val="FFFFFF"/>
                </a:solidFill>
                <a:latin typeface="微軟正黑體" panose="020B0604030504040204" pitchFamily="34" charset="-120"/>
                <a:ea typeface="微軟正黑體" panose="020B0604030504040204" pitchFamily="34" charset="-120"/>
              </a:rPr>
              <a:t>公司</a:t>
            </a:r>
            <a:r>
              <a:rPr lang="zh-TW" altLang="en-US" sz="2800" b="1" i="0" dirty="0">
                <a:solidFill>
                  <a:srgbClr val="FFFFFF"/>
                </a:solidFill>
                <a:latin typeface="微軟正黑體" panose="020B0604030504040204" pitchFamily="34" charset="-120"/>
                <a:ea typeface="微軟正黑體" panose="020B0604030504040204" pitchFamily="34" charset="-120"/>
              </a:rPr>
              <a:t>的</a:t>
            </a:r>
            <a:r>
              <a:rPr lang="zh-TW" sz="2800" b="1" i="0" dirty="0">
                <a:solidFill>
                  <a:srgbClr val="FFFFFF"/>
                </a:solidFill>
                <a:latin typeface="微軟正黑體" panose="020B0604030504040204" pitchFamily="34" charset="-120"/>
                <a:ea typeface="微軟正黑體" panose="020B0604030504040204" pitchFamily="34" charset="-120"/>
              </a:rPr>
              <a:t>產品</a:t>
            </a:r>
            <a:r>
              <a:rPr lang="zh-TW" altLang="en-US" sz="2800" b="1" i="0" dirty="0">
                <a:solidFill>
                  <a:srgbClr val="FFFFFF"/>
                </a:solidFill>
                <a:latin typeface="微軟正黑體" panose="020B0604030504040204" pitchFamily="34" charset="-120"/>
                <a:ea typeface="微軟正黑體" panose="020B0604030504040204" pitchFamily="34" charset="-120"/>
              </a:rPr>
              <a:t>不論是</a:t>
            </a:r>
            <a:r>
              <a:rPr lang="zh-TW" sz="2800" b="1" i="0" dirty="0">
                <a:solidFill>
                  <a:srgbClr val="FFFFFF"/>
                </a:solidFill>
                <a:latin typeface="微軟正黑體" panose="020B0604030504040204" pitchFamily="34" charset="-120"/>
                <a:ea typeface="微軟正黑體" panose="020B0604030504040204" pitchFamily="34" charset="-120"/>
              </a:rPr>
              <a:t>等滲透</a:t>
            </a:r>
            <a:r>
              <a:rPr lang="zh-TW" altLang="en-US" sz="2800" b="1" i="0" dirty="0">
                <a:solidFill>
                  <a:srgbClr val="FFFFFF"/>
                </a:solidFill>
                <a:latin typeface="微軟正黑體" panose="020B0604030504040204" pitchFamily="34" charset="-120"/>
                <a:ea typeface="微軟正黑體" panose="020B0604030504040204" pitchFamily="34" charset="-120"/>
              </a:rPr>
              <a:t>的</a:t>
            </a:r>
            <a:r>
              <a:rPr lang="zh-TW" sz="2800" b="1" i="0" dirty="0">
                <a:solidFill>
                  <a:srgbClr val="FFFFFF"/>
                </a:solidFill>
                <a:latin typeface="微軟正黑體" panose="020B0604030504040204" pitchFamily="34" charset="-120"/>
                <a:ea typeface="微軟正黑體" panose="020B0604030504040204" pitchFamily="34" charset="-120"/>
              </a:rPr>
              <a:t>粉末、</a:t>
            </a:r>
            <a:r>
              <a:rPr lang="zh-TW" altLang="en-US" sz="2800" b="1" i="0" dirty="0">
                <a:solidFill>
                  <a:srgbClr val="FFFFFF"/>
                </a:solidFill>
                <a:latin typeface="微軟正黑體" panose="020B0604030504040204" pitchFamily="34" charset="-120"/>
                <a:ea typeface="微軟正黑體" panose="020B0604030504040204" pitchFamily="34" charset="-120"/>
              </a:rPr>
              <a:t>軟</a:t>
            </a:r>
            <a:r>
              <a:rPr lang="zh-TW" sz="2800" b="1" i="0" dirty="0">
                <a:solidFill>
                  <a:srgbClr val="FFFFFF"/>
                </a:solidFill>
                <a:latin typeface="微軟正黑體" panose="020B0604030504040204" pitchFamily="34" charset="-120"/>
                <a:ea typeface="微軟正黑體" panose="020B0604030504040204" pitchFamily="34" charset="-120"/>
              </a:rPr>
              <a:t>膠囊</a:t>
            </a:r>
            <a:r>
              <a:rPr lang="zh-TW" altLang="en-US" sz="2800" b="1" i="0" dirty="0">
                <a:solidFill>
                  <a:srgbClr val="FFFFFF"/>
                </a:solidFill>
                <a:latin typeface="微軟正黑體" panose="020B0604030504040204" pitchFamily="34" charset="-120"/>
                <a:ea typeface="微軟正黑體" panose="020B0604030504040204" pitchFamily="34" charset="-120"/>
              </a:rPr>
              <a:t>或</a:t>
            </a:r>
            <a:r>
              <a:rPr lang="zh-TW" sz="2800" b="1" i="0" dirty="0">
                <a:solidFill>
                  <a:srgbClr val="FFFFFF"/>
                </a:solidFill>
                <a:latin typeface="微軟正黑體" panose="020B0604030504040204" pitchFamily="34" charset="-120"/>
                <a:ea typeface="微軟正黑體" panose="020B0604030504040204" pitchFamily="34" charset="-120"/>
              </a:rPr>
              <a:t>錠劑型態，</a:t>
            </a:r>
            <a:r>
              <a:rPr lang="zh-TW" sz="2800" b="1" i="0" dirty="0">
                <a:solidFill>
                  <a:srgbClr val="FFFF00"/>
                </a:solidFill>
                <a:latin typeface="微軟正黑體" panose="020B0604030504040204" pitchFamily="34" charset="-120"/>
                <a:ea typeface="微軟正黑體" panose="020B0604030504040204" pitchFamily="34" charset="-120"/>
              </a:rPr>
              <a:t>全都使用最先進的科技與成分。</a:t>
            </a:r>
          </a:p>
          <a:p>
            <a:pPr eaLnBrk="1" hangingPunct="1">
              <a:lnSpc>
                <a:spcPct val="150000"/>
              </a:lnSpc>
              <a:spcBef>
                <a:spcPts val="600"/>
              </a:spcBef>
            </a:pPr>
            <a:endParaRPr lang="en-US" altLang="en-US" sz="2000" b="1" dirty="0">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39171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500"/>
                                        <p:tgtEl>
                                          <p:spTgt spid="53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2.stylecraze.com/wp-content/uploads/2012/12/Health-Is-Wealth-10-Simple-Tips-To-Stay-Healthy.jpg"/>
          <p:cNvPicPr>
            <a:picLocks noChangeAspect="1" noChangeArrowheads="1"/>
          </p:cNvPicPr>
          <p:nvPr/>
        </p:nvPicPr>
        <p:blipFill rotWithShape="1">
          <a:blip r:embed="rId2">
            <a:extLst>
              <a:ext uri="{28A0092B-C50C-407E-A947-70E740481C1C}">
                <a14:useLocalDpi xmlns:a14="http://schemas.microsoft.com/office/drawing/2010/main" val="0"/>
              </a:ext>
            </a:extLst>
          </a:blip>
          <a:srcRect l="9569" r="2841"/>
          <a:stretch/>
        </p:blipFill>
        <p:spPr bwMode="auto">
          <a:xfrm>
            <a:off x="0" y="493414"/>
            <a:ext cx="9144000" cy="3653045"/>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2078182" y="4181598"/>
            <a:ext cx="5058888" cy="365167"/>
          </a:xfrm>
          <a:prstGeom prst="rect">
            <a:avLst/>
          </a:prstGeom>
          <a:noFill/>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Times New Roman" pitchFamily="18" charset="0"/>
                <a:ea typeface="微軟正黑體" panose="020B0604030504040204" pitchFamily="34" charset="-120"/>
                <a:cs typeface="Arial" pitchFamily="34" charset="0"/>
              </a:rPr>
              <a:t>健康就是財富</a:t>
            </a:r>
            <a:endPar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90464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9550"/>
            <a:ext cx="7948110" cy="642938"/>
          </a:xfrm>
        </p:spPr>
        <p:txBody>
          <a:bodyPr>
            <a:noAutofit/>
          </a:bodyPr>
          <a:lstStyle/>
          <a:p>
            <a:r>
              <a:rPr lang="zh-TW" b="1" i="0" dirty="0">
                <a:solidFill>
                  <a:srgbClr val="FFFF00"/>
                </a:solidFill>
                <a:effectLst/>
                <a:latin typeface="微軟正黑體" panose="020B0604030504040204" pitchFamily="34" charset="-120"/>
                <a:ea typeface="微軟正黑體" panose="020B0604030504040204" pitchFamily="34" charset="-120"/>
              </a:rPr>
              <a:t>為什麼建議你使用補充品？</a:t>
            </a:r>
          </a:p>
        </p:txBody>
      </p:sp>
      <p:sp>
        <p:nvSpPr>
          <p:cNvPr id="4" name="Content Placeholder 2"/>
          <p:cNvSpPr txBox="1">
            <a:spLocks/>
          </p:cNvSpPr>
          <p:nvPr/>
        </p:nvSpPr>
        <p:spPr>
          <a:xfrm>
            <a:off x="76200" y="1352551"/>
            <a:ext cx="8763000" cy="3505199"/>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514350" indent="-514350">
              <a:lnSpc>
                <a:spcPts val="4500"/>
              </a:lnSpc>
              <a:spcBef>
                <a:spcPts val="1200"/>
              </a:spcBef>
            </a:pPr>
            <a:r>
              <a:rPr lang="zh-TW" sz="2800" b="1" i="0" dirty="0">
                <a:solidFill>
                  <a:schemeClr val="bg1"/>
                </a:solidFill>
                <a:latin typeface="微軟正黑體" panose="020B0604030504040204" pitchFamily="34" charset="-120"/>
                <a:ea typeface="微軟正黑體" panose="020B0604030504040204" pitchFamily="34" charset="-120"/>
              </a:rPr>
              <a:t>維生素B是</a:t>
            </a:r>
            <a:r>
              <a:rPr lang="zh-TW" sz="2800" b="1" i="0" dirty="0" smtClean="0">
                <a:solidFill>
                  <a:schemeClr val="bg1"/>
                </a:solidFill>
                <a:latin typeface="微軟正黑體" panose="020B0604030504040204" pitchFamily="34" charset="-120"/>
                <a:ea typeface="微軟正黑體" panose="020B0604030504040204" pitchFamily="34" charset="-120"/>
              </a:rPr>
              <a:t>必要</a:t>
            </a:r>
            <a:r>
              <a:rPr lang="zh-TW" altLang="en-US" sz="2800" b="1" i="0" dirty="0" smtClean="0">
                <a:solidFill>
                  <a:schemeClr val="bg1"/>
                </a:solidFill>
                <a:latin typeface="新細明體"/>
                <a:ea typeface="新細明體"/>
              </a:rPr>
              <a:t>「</a:t>
            </a:r>
            <a:r>
              <a:rPr lang="zh-TW" sz="2800" b="1" i="0" dirty="0" smtClean="0">
                <a:solidFill>
                  <a:srgbClr val="FFFF00"/>
                </a:solidFill>
                <a:latin typeface="微軟正黑體" panose="020B0604030504040204" pitchFamily="34" charset="-120"/>
                <a:ea typeface="微軟正黑體" panose="020B0604030504040204" pitchFamily="34" charset="-120"/>
              </a:rPr>
              <a:t>維生素</a:t>
            </a:r>
            <a:r>
              <a:rPr lang="zh-TW" altLang="en-US" sz="2800" b="1" dirty="0" smtClean="0">
                <a:solidFill>
                  <a:schemeClr val="bg1"/>
                </a:solidFill>
                <a:latin typeface="新細明體"/>
              </a:rPr>
              <a:t>」，</a:t>
            </a:r>
            <a:r>
              <a:rPr lang="zh-TW" sz="2800" b="1" i="0" dirty="0" smtClean="0">
                <a:solidFill>
                  <a:schemeClr val="bg1"/>
                </a:solidFill>
                <a:latin typeface="微軟正黑體" panose="020B0604030504040204" pitchFamily="34" charset="-120"/>
                <a:ea typeface="微軟正黑體" panose="020B0604030504040204" pitchFamily="34" charset="-120"/>
              </a:rPr>
              <a:t>代表</a:t>
            </a:r>
            <a:r>
              <a:rPr lang="zh-TW" sz="2800" b="1" i="0" dirty="0">
                <a:solidFill>
                  <a:schemeClr val="bg1"/>
                </a:solidFill>
                <a:latin typeface="微軟正黑體" panose="020B0604030504040204" pitchFamily="34" charset="-120"/>
                <a:ea typeface="微軟正黑體" panose="020B0604030504040204" pitchFamily="34" charset="-120"/>
              </a:rPr>
              <a:t>人體無法自行製造。如無法製造，</a:t>
            </a:r>
            <a:r>
              <a:rPr lang="zh-TW" altLang="en-US" sz="2800" b="1" i="0" dirty="0">
                <a:solidFill>
                  <a:schemeClr val="bg1"/>
                </a:solidFill>
                <a:latin typeface="微軟正黑體" panose="020B0604030504040204" pitchFamily="34" charset="-120"/>
                <a:ea typeface="微軟正黑體" panose="020B0604030504040204" pitchFamily="34" charset="-120"/>
              </a:rPr>
              <a:t>必須額外</a:t>
            </a:r>
            <a:r>
              <a:rPr lang="zh-TW" sz="2800" b="1" i="0" dirty="0">
                <a:solidFill>
                  <a:schemeClr val="bg1"/>
                </a:solidFill>
                <a:latin typeface="微軟正黑體" panose="020B0604030504040204" pitchFamily="34" charset="-120"/>
                <a:ea typeface="微軟正黑體" panose="020B0604030504040204" pitchFamily="34" charset="-120"/>
              </a:rPr>
              <a:t>補充。</a:t>
            </a:r>
          </a:p>
          <a:p>
            <a:pPr marL="514350" indent="-514350">
              <a:lnSpc>
                <a:spcPts val="4500"/>
              </a:lnSpc>
              <a:spcBef>
                <a:spcPts val="1200"/>
              </a:spcBef>
            </a:pPr>
            <a:r>
              <a:rPr lang="zh-TW" sz="2800" b="1" i="0" dirty="0">
                <a:solidFill>
                  <a:schemeClr val="bg1"/>
                </a:solidFill>
                <a:latin typeface="微軟正黑體" panose="020B0604030504040204" pitchFamily="34" charset="-120"/>
                <a:ea typeface="微軟正黑體" panose="020B0604030504040204" pitchFamily="34" charset="-120"/>
              </a:rPr>
              <a:t>隨年紀增長，人體</a:t>
            </a:r>
            <a:r>
              <a:rPr lang="zh-TW" sz="2800" b="1" i="0" dirty="0">
                <a:solidFill>
                  <a:srgbClr val="FFFF00"/>
                </a:solidFill>
                <a:latin typeface="微軟正黑體" panose="020B0604030504040204" pitchFamily="34" charset="-120"/>
                <a:ea typeface="微軟正黑體" panose="020B0604030504040204" pitchFamily="34" charset="-120"/>
              </a:rPr>
              <a:t>代謝減慢，消化</a:t>
            </a:r>
            <a:r>
              <a:rPr lang="zh-TW" altLang="en-US" sz="2800" b="1" dirty="0">
                <a:solidFill>
                  <a:srgbClr val="FFFF00"/>
                </a:solidFill>
                <a:latin typeface="微軟正黑體" panose="020B0604030504040204" pitchFamily="34" charset="-120"/>
                <a:ea typeface="微軟正黑體" panose="020B0604030504040204" pitchFamily="34" charset="-120"/>
              </a:rPr>
              <a:t>效能</a:t>
            </a:r>
            <a:r>
              <a:rPr lang="zh-TW" sz="2800" b="1" i="0" dirty="0">
                <a:solidFill>
                  <a:schemeClr val="bg1"/>
                </a:solidFill>
                <a:latin typeface="微軟正黑體" panose="020B0604030504040204" pitchFamily="34" charset="-120"/>
                <a:ea typeface="微軟正黑體" panose="020B0604030504040204" pitchFamily="34" charset="-120"/>
              </a:rPr>
              <a:t>和</a:t>
            </a:r>
            <a:r>
              <a:rPr lang="zh-TW" altLang="en-US" sz="2800" b="1" i="0" dirty="0">
                <a:solidFill>
                  <a:schemeClr val="bg1"/>
                </a:solidFill>
                <a:latin typeface="微軟正黑體" panose="020B0604030504040204" pitchFamily="34" charset="-120"/>
                <a:ea typeface="微軟正黑體" panose="020B0604030504040204" pitchFamily="34" charset="-120"/>
              </a:rPr>
              <a:t>攝取</a:t>
            </a:r>
            <a:r>
              <a:rPr lang="zh-TW" sz="2800" b="1" i="0" dirty="0">
                <a:solidFill>
                  <a:schemeClr val="bg1"/>
                </a:solidFill>
                <a:latin typeface="微軟正黑體" panose="020B0604030504040204" pitchFamily="34" charset="-120"/>
                <a:ea typeface="微軟正黑體" panose="020B0604030504040204" pitchFamily="34" charset="-120"/>
              </a:rPr>
              <a:t>飲食中</a:t>
            </a:r>
            <a:r>
              <a:rPr lang="zh-TW" altLang="en-US" sz="2800" b="1" i="0" dirty="0">
                <a:solidFill>
                  <a:schemeClr val="bg1"/>
                </a:solidFill>
                <a:latin typeface="微軟正黑體" panose="020B0604030504040204" pitchFamily="34" charset="-120"/>
                <a:ea typeface="微軟正黑體" panose="020B0604030504040204" pitchFamily="34" charset="-120"/>
              </a:rPr>
              <a:t>的</a:t>
            </a:r>
            <a:r>
              <a:rPr lang="zh-TW" sz="2800" b="1" i="0" dirty="0">
                <a:solidFill>
                  <a:schemeClr val="bg1"/>
                </a:solidFill>
                <a:latin typeface="微軟正黑體" panose="020B0604030504040204" pitchFamily="34" charset="-120"/>
                <a:ea typeface="微軟正黑體" panose="020B0604030504040204" pitchFamily="34" charset="-120"/>
              </a:rPr>
              <a:t>營養的能力下降，因此使用補充品不單是審慎的預防措施，而可能</a:t>
            </a:r>
            <a:r>
              <a:rPr lang="zh-TW" sz="2800" b="1" i="0" dirty="0" smtClean="0">
                <a:solidFill>
                  <a:schemeClr val="bg1"/>
                </a:solidFill>
                <a:latin typeface="微軟正黑體" panose="020B0604030504040204" pitchFamily="34" charset="-120"/>
                <a:ea typeface="微軟正黑體" panose="020B0604030504040204" pitchFamily="34" charset="-120"/>
              </a:rPr>
              <a:t>是</a:t>
            </a:r>
            <a:r>
              <a:rPr lang="zh-TW" altLang="en-US" sz="2800" b="1" i="0" dirty="0" smtClean="0">
                <a:solidFill>
                  <a:srgbClr val="FFFF00"/>
                </a:solidFill>
                <a:latin typeface="微軟正黑體" panose="020B0604030504040204" pitchFamily="34" charset="-120"/>
                <a:ea typeface="微軟正黑體" panose="020B0604030504040204" pitchFamily="34" charset="-120"/>
              </a:rPr>
              <a:t>重要的</a:t>
            </a:r>
            <a:r>
              <a:rPr lang="zh-TW" sz="2800" b="1" i="0" dirty="0" smtClean="0">
                <a:solidFill>
                  <a:srgbClr val="FFFF00"/>
                </a:solidFill>
                <a:latin typeface="微軟正黑體" panose="020B0604030504040204" pitchFamily="34" charset="-120"/>
                <a:ea typeface="微軟正黑體" panose="020B0604030504040204" pitchFamily="34" charset="-120"/>
              </a:rPr>
              <a:t>選擇</a:t>
            </a:r>
            <a:r>
              <a:rPr lang="zh-TW" sz="2800" b="1" i="0" dirty="0">
                <a:solidFill>
                  <a:schemeClr val="bg1"/>
                </a:solidFill>
                <a:latin typeface="微軟正黑體" panose="020B0604030504040204" pitchFamily="34" charset="-120"/>
                <a:ea typeface="微軟正黑體" panose="020B0604030504040204" pitchFamily="34" charset="-120"/>
              </a:rPr>
              <a:t>。</a:t>
            </a:r>
          </a:p>
          <a:p>
            <a:pPr marL="514350" indent="-514350">
              <a:lnSpc>
                <a:spcPts val="4500"/>
              </a:lnSpc>
              <a:spcBef>
                <a:spcPts val="1200"/>
              </a:spcBef>
            </a:pPr>
            <a:endParaRPr lang="en-US" sz="2800" dirty="0">
              <a:solidFill>
                <a:schemeClr val="tx1"/>
              </a:solidFill>
              <a:latin typeface="Calibri" panose="020F0502020204030204" pitchFamily="34" charset="0"/>
              <a:ea typeface="華康儷中黑" panose="020B0509000000000000" pitchFamily="49" charset="-120"/>
            </a:endParaRPr>
          </a:p>
          <a:p>
            <a:pPr marL="514350" indent="-514350">
              <a:lnSpc>
                <a:spcPts val="4500"/>
              </a:lnSpc>
              <a:spcBef>
                <a:spcPts val="1200"/>
              </a:spcBef>
            </a:pPr>
            <a:endParaRPr lang="en-US" sz="2800" dirty="0">
              <a:solidFill>
                <a:schemeClr val="tx1"/>
              </a:solidFill>
              <a:latin typeface="Calibri" panose="020F0502020204030204" pitchFamily="34" charset="0"/>
              <a:ea typeface="華康儷中黑" panose="020B0509000000000000" pitchFamily="49" charset="-120"/>
            </a:endParaRPr>
          </a:p>
        </p:txBody>
      </p:sp>
    </p:spTree>
    <p:extLst>
      <p:ext uri="{BB962C8B-B14F-4D97-AF65-F5344CB8AC3E}">
        <p14:creationId xmlns:p14="http://schemas.microsoft.com/office/powerpoint/2010/main" val="1255416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1462"/>
            <a:ext cx="7024744" cy="642938"/>
          </a:xfrm>
        </p:spPr>
        <p:txBody>
          <a:bodyPr>
            <a:noAutofit/>
          </a:bodyPr>
          <a:lstStyle/>
          <a:p>
            <a:r>
              <a:rPr lang="zh-TW" b="1" i="0" dirty="0">
                <a:solidFill>
                  <a:srgbClr val="FFFF00"/>
                </a:solidFill>
                <a:effectLst/>
                <a:latin typeface="微軟正黑體" panose="020B0604030504040204" pitchFamily="34" charset="-120"/>
                <a:ea typeface="微軟正黑體" panose="020B0604030504040204" pitchFamily="34" charset="-120"/>
              </a:rPr>
              <a:t>解決方法：營養補充品</a:t>
            </a:r>
          </a:p>
        </p:txBody>
      </p:sp>
      <p:sp>
        <p:nvSpPr>
          <p:cNvPr id="4" name="Content Placeholder 2"/>
          <p:cNvSpPr txBox="1">
            <a:spLocks/>
          </p:cNvSpPr>
          <p:nvPr/>
        </p:nvSpPr>
        <p:spPr>
          <a:xfrm>
            <a:off x="533400" y="1530070"/>
            <a:ext cx="8153400" cy="332768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nSpc>
                <a:spcPts val="4500"/>
              </a:lnSpc>
              <a:spcBef>
                <a:spcPts val="1200"/>
              </a:spcBef>
            </a:pPr>
            <a:r>
              <a:rPr lang="zh-TW" altLang="en-US" sz="2800" b="1" i="0" dirty="0">
                <a:solidFill>
                  <a:schemeClr val="bg1"/>
                </a:solidFill>
                <a:latin typeface="微軟正黑體" panose="020B0604030504040204" pitchFamily="34" charset="-120"/>
                <a:ea typeface="微軟正黑體" panose="020B0604030504040204" pitchFamily="34" charset="-120"/>
              </a:rPr>
              <a:t>營養</a:t>
            </a:r>
            <a:r>
              <a:rPr lang="zh-TW" sz="2800" b="1" i="0" dirty="0">
                <a:solidFill>
                  <a:schemeClr val="bg1"/>
                </a:solidFill>
                <a:latin typeface="微軟正黑體" panose="020B0604030504040204" pitchFamily="34" charset="-120"/>
                <a:ea typeface="微軟正黑體" panose="020B0604030504040204" pitchFamily="34" charset="-120"/>
              </a:rPr>
              <a:t>補充品提供每天所需的必要</a:t>
            </a:r>
            <a:r>
              <a:rPr lang="zh-TW" sz="2800" b="1" i="0" dirty="0">
                <a:solidFill>
                  <a:srgbClr val="FFFF00"/>
                </a:solidFill>
                <a:latin typeface="微軟正黑體" panose="020B0604030504040204" pitchFamily="34" charset="-120"/>
                <a:ea typeface="微軟正黑體" panose="020B0604030504040204" pitchFamily="34" charset="-120"/>
              </a:rPr>
              <a:t>維生素及</a:t>
            </a:r>
            <a:r>
              <a:rPr lang="zh-TW" sz="2800" b="1" i="0" dirty="0" smtClean="0">
                <a:solidFill>
                  <a:srgbClr val="FFFF00"/>
                </a:solidFill>
                <a:latin typeface="微軟正黑體" panose="020B0604030504040204" pitchFamily="34" charset="-120"/>
                <a:ea typeface="微軟正黑體" panose="020B0604030504040204" pitchFamily="34" charset="-120"/>
              </a:rPr>
              <a:t>礦物質</a:t>
            </a:r>
            <a:r>
              <a:rPr lang="zh-TW" altLang="en-US" sz="2800" b="1" dirty="0">
                <a:solidFill>
                  <a:srgbClr val="FFFF00"/>
                </a:solidFill>
                <a:latin typeface="微軟正黑體" panose="020B0604030504040204" pitchFamily="34" charset="-120"/>
                <a:ea typeface="微軟正黑體" panose="020B0604030504040204" pitchFamily="34" charset="-120"/>
              </a:rPr>
              <a:t>。</a:t>
            </a:r>
            <a:endParaRPr lang="zh-TW" sz="2800" b="1" i="0" dirty="0">
              <a:solidFill>
                <a:srgbClr val="FFFF00"/>
              </a:solidFill>
              <a:latin typeface="微軟正黑體" panose="020B0604030504040204" pitchFamily="34" charset="-120"/>
              <a:ea typeface="微軟正黑體" panose="020B0604030504040204" pitchFamily="34" charset="-120"/>
            </a:endParaRPr>
          </a:p>
          <a:p>
            <a:pPr>
              <a:lnSpc>
                <a:spcPts val="4500"/>
              </a:lnSpc>
              <a:spcBef>
                <a:spcPts val="1200"/>
              </a:spcBef>
            </a:pPr>
            <a:r>
              <a:rPr lang="zh-TW" sz="2800" b="1" i="0" dirty="0">
                <a:solidFill>
                  <a:schemeClr val="bg1"/>
                </a:solidFill>
                <a:latin typeface="微軟正黑體" panose="020B0604030504040204" pitchFamily="34" charset="-120"/>
                <a:ea typeface="微軟正黑體" panose="020B0604030504040204" pitchFamily="34" charset="-120"/>
              </a:rPr>
              <a:t>有些</a:t>
            </a:r>
            <a:r>
              <a:rPr lang="zh-TW" sz="2800" b="1" i="0" dirty="0">
                <a:solidFill>
                  <a:srgbClr val="FFFF00"/>
                </a:solidFill>
                <a:latin typeface="微軟正黑體" panose="020B0604030504040204" pitchFamily="34" charset="-120"/>
                <a:ea typeface="微軟正黑體" panose="020B0604030504040204" pitchFamily="34" charset="-120"/>
              </a:rPr>
              <a:t>植物性營養素</a:t>
            </a:r>
            <a:r>
              <a:rPr lang="zh-TW" sz="2800" b="1" i="0" dirty="0">
                <a:solidFill>
                  <a:schemeClr val="bg1"/>
                </a:solidFill>
                <a:latin typeface="微軟正黑體" panose="020B0604030504040204" pitchFamily="34" charset="-120"/>
                <a:ea typeface="微軟正黑體" panose="020B0604030504040204" pitchFamily="34" charset="-120"/>
              </a:rPr>
              <a:t>無法</a:t>
            </a:r>
            <a:r>
              <a:rPr lang="zh-TW" sz="2800" b="1" i="0" dirty="0" smtClean="0">
                <a:solidFill>
                  <a:schemeClr val="bg1"/>
                </a:solidFill>
                <a:latin typeface="微軟正黑體" panose="020B0604030504040204" pitchFamily="34" charset="-120"/>
                <a:ea typeface="微軟正黑體" panose="020B0604030504040204" pitchFamily="34" charset="-120"/>
              </a:rPr>
              <a:t>從食物</a:t>
            </a:r>
            <a:r>
              <a:rPr lang="zh-TW" altLang="en-US" sz="2800" b="1" i="0" dirty="0" smtClean="0">
                <a:solidFill>
                  <a:schemeClr val="bg1"/>
                </a:solidFill>
                <a:latin typeface="微軟正黑體" panose="020B0604030504040204" pitchFamily="34" charset="-120"/>
                <a:ea typeface="微軟正黑體" panose="020B0604030504040204" pitchFamily="34" charset="-120"/>
              </a:rPr>
              <a:t>中</a:t>
            </a:r>
            <a:r>
              <a:rPr lang="zh-TW" sz="2800" b="1" i="0" dirty="0" smtClean="0">
                <a:solidFill>
                  <a:schemeClr val="bg1"/>
                </a:solidFill>
                <a:latin typeface="微軟正黑體" panose="020B0604030504040204" pitchFamily="34" charset="-120"/>
                <a:ea typeface="微軟正黑體" panose="020B0604030504040204" pitchFamily="34" charset="-120"/>
              </a:rPr>
              <a:t>取得</a:t>
            </a:r>
            <a:r>
              <a:rPr lang="zh-TW" altLang="en-US" sz="2800" b="1" i="0" dirty="0" smtClean="0">
                <a:solidFill>
                  <a:schemeClr val="bg1"/>
                </a:solidFill>
                <a:latin typeface="微軟正黑體" panose="020B0604030504040204" pitchFamily="34" charset="-120"/>
                <a:ea typeface="微軟正黑體" panose="020B0604030504040204" pitchFamily="34" charset="-120"/>
              </a:rPr>
              <a:t>。</a:t>
            </a:r>
            <a:endParaRPr lang="zh-TW" sz="2800" b="1" i="0" dirty="0">
              <a:solidFill>
                <a:schemeClr val="bg1"/>
              </a:solidFill>
              <a:latin typeface="微軟正黑體" panose="020B0604030504040204" pitchFamily="34" charset="-120"/>
              <a:ea typeface="微軟正黑體" panose="020B0604030504040204" pitchFamily="34" charset="-120"/>
            </a:endParaRPr>
          </a:p>
          <a:p>
            <a:pPr>
              <a:lnSpc>
                <a:spcPts val="4500"/>
              </a:lnSpc>
              <a:spcBef>
                <a:spcPts val="1200"/>
              </a:spcBef>
            </a:pPr>
            <a:r>
              <a:rPr lang="zh-TW" sz="2800" b="1" i="0" dirty="0">
                <a:solidFill>
                  <a:schemeClr val="bg1"/>
                </a:solidFill>
                <a:latin typeface="微軟正黑體" panose="020B0604030504040204" pitchFamily="34" charset="-120"/>
                <a:ea typeface="微軟正黑體" panose="020B0604030504040204" pitchFamily="34" charset="-120"/>
              </a:rPr>
              <a:t>顯著改善健康（增強體力、增加關節的舒適度、皮膚健康、改善睡眠品質等</a:t>
            </a:r>
            <a:r>
              <a:rPr lang="zh-TW" sz="2800" b="1" i="0" dirty="0" smtClean="0">
                <a:solidFill>
                  <a:schemeClr val="bg1"/>
                </a:solidFill>
                <a:latin typeface="微軟正黑體" panose="020B0604030504040204" pitchFamily="34" charset="-120"/>
                <a:ea typeface="微軟正黑體" panose="020B0604030504040204" pitchFamily="34" charset="-120"/>
              </a:rPr>
              <a:t>）</a:t>
            </a:r>
            <a:r>
              <a:rPr lang="zh-TW" altLang="en-US" sz="2800" b="1" i="0" dirty="0" smtClean="0">
                <a:solidFill>
                  <a:schemeClr val="bg1"/>
                </a:solidFill>
                <a:latin typeface="微軟正黑體" panose="020B0604030504040204" pitchFamily="34" charset="-120"/>
                <a:ea typeface="微軟正黑體" panose="020B0604030504040204" pitchFamily="34" charset="-120"/>
              </a:rPr>
              <a:t>。</a:t>
            </a:r>
            <a:endParaRPr lang="zh-TW" sz="2800" b="1" i="0" dirty="0">
              <a:solidFill>
                <a:schemeClr val="bg1"/>
              </a:solidFill>
              <a:latin typeface="微軟正黑體" panose="020B0604030504040204" pitchFamily="34" charset="-120"/>
              <a:ea typeface="微軟正黑體" panose="020B0604030504040204" pitchFamily="34" charset="-120"/>
            </a:endParaRPr>
          </a:p>
          <a:p>
            <a:pPr>
              <a:lnSpc>
                <a:spcPts val="4500"/>
              </a:lnSpc>
              <a:spcBef>
                <a:spcPts val="1200"/>
              </a:spcBef>
            </a:pPr>
            <a:endParaRPr lang="en-US" sz="2800" dirty="0">
              <a:solidFill>
                <a:schemeClr val="tx1"/>
              </a:solidFill>
              <a:latin typeface="Calibri" panose="020F0502020204030204" pitchFamily="34" charset="0"/>
              <a:ea typeface="華康儷中黑" panose="020B0509000000000000" pitchFamily="49" charset="-120"/>
              <a:cs typeface="Verdana" pitchFamily="34" charset="0"/>
            </a:endParaRPr>
          </a:p>
        </p:txBody>
      </p:sp>
    </p:spTree>
    <p:extLst>
      <p:ext uri="{BB962C8B-B14F-4D97-AF65-F5344CB8AC3E}">
        <p14:creationId xmlns:p14="http://schemas.microsoft.com/office/powerpoint/2010/main" val="2361259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61950"/>
            <a:ext cx="7024744" cy="642938"/>
          </a:xfrm>
        </p:spPr>
        <p:txBody>
          <a:bodyPr>
            <a:noAutofit/>
          </a:bodyPr>
          <a:lstStyle/>
          <a:p>
            <a:r>
              <a:rPr lang="zh-TW" b="1" i="0" dirty="0">
                <a:solidFill>
                  <a:srgbClr val="FFFF00"/>
                </a:solidFill>
                <a:effectLst/>
                <a:latin typeface="微軟正黑體" panose="020B0604030504040204" pitchFamily="34" charset="-120"/>
                <a:ea typeface="微軟正黑體" panose="020B0604030504040204" pitchFamily="34" charset="-120"/>
              </a:rPr>
              <a:t>往幕後看，</a:t>
            </a:r>
            <a:r>
              <a:rPr lang="zh-TW" altLang="en-US" b="1" i="0" dirty="0">
                <a:solidFill>
                  <a:srgbClr val="FFFF00"/>
                </a:solidFill>
                <a:effectLst/>
                <a:latin typeface="微軟正黑體" panose="020B0604030504040204" pitchFamily="34" charset="-120"/>
                <a:ea typeface="微軟正黑體" panose="020B0604030504040204" pitchFamily="34" charset="-120"/>
              </a:rPr>
              <a:t>你</a:t>
            </a:r>
            <a:r>
              <a:rPr lang="zh-TW" b="1" i="0" dirty="0">
                <a:solidFill>
                  <a:srgbClr val="FFFF00"/>
                </a:solidFill>
                <a:effectLst/>
                <a:latin typeface="微軟正黑體" panose="020B0604030504040204" pitchFamily="34" charset="-120"/>
                <a:ea typeface="微軟正黑體" panose="020B0604030504040204" pitchFamily="34" charset="-120"/>
              </a:rPr>
              <a:t>會發現什麼？</a:t>
            </a:r>
          </a:p>
        </p:txBody>
      </p:sp>
      <p:sp>
        <p:nvSpPr>
          <p:cNvPr id="3" name="Content Placeholder 2"/>
          <p:cNvSpPr>
            <a:spLocks noGrp="1"/>
          </p:cNvSpPr>
          <p:nvPr>
            <p:ph idx="1"/>
          </p:nvPr>
        </p:nvSpPr>
        <p:spPr>
          <a:xfrm>
            <a:off x="457200" y="1504950"/>
            <a:ext cx="8381999" cy="3467100"/>
          </a:xfrm>
        </p:spPr>
        <p:txBody>
          <a:bodyPr>
            <a:noAutofit/>
          </a:bodyPr>
          <a:lstStyle/>
          <a:p>
            <a:pPr marL="0" indent="0">
              <a:buNone/>
            </a:pPr>
            <a:r>
              <a:rPr lang="zh-TW" sz="2800" b="1" i="0" dirty="0">
                <a:solidFill>
                  <a:srgbClr val="FFFFFF"/>
                </a:solidFill>
                <a:effectLst/>
                <a:latin typeface="微軟正黑體" panose="020B0604030504040204" pitchFamily="34" charset="-120"/>
                <a:ea typeface="微軟正黑體" panose="020B0604030504040204" pitchFamily="34" charset="-120"/>
              </a:rPr>
              <a:t>研究</a:t>
            </a:r>
            <a:r>
              <a:rPr lang="zh-TW" altLang="en-US" sz="2800" b="1" i="0" dirty="0">
                <a:solidFill>
                  <a:srgbClr val="FFFFFF"/>
                </a:solidFill>
                <a:effectLst/>
                <a:latin typeface="微軟正黑體" panose="020B0604030504040204" pitchFamily="34" charset="-120"/>
                <a:ea typeface="微軟正黑體" panose="020B0604030504040204" pitchFamily="34" charset="-120"/>
              </a:rPr>
              <a:t>營養</a:t>
            </a:r>
            <a:r>
              <a:rPr lang="zh-TW" sz="2800" b="1" i="0" dirty="0">
                <a:solidFill>
                  <a:srgbClr val="FFFFFF"/>
                </a:solidFill>
                <a:effectLst/>
                <a:latin typeface="微軟正黑體" panose="020B0604030504040204" pitchFamily="34" charset="-120"/>
                <a:ea typeface="微軟正黑體" panose="020B0604030504040204" pitchFamily="34" charset="-120"/>
              </a:rPr>
              <a:t>補充品是否具有類似藥物效果的研究證實：</a:t>
            </a:r>
          </a:p>
          <a:p>
            <a:pPr marL="0" indent="0">
              <a:buNone/>
            </a:pPr>
            <a:endParaRPr lang="en-US" altLang="zh-TW" sz="2800" b="1" u="sng" dirty="0" smtClean="0">
              <a:solidFill>
                <a:srgbClr val="FFFFFF"/>
              </a:solidFill>
              <a:effectLst/>
              <a:latin typeface="微軟正黑體" panose="020B0604030504040204" pitchFamily="34" charset="-120"/>
              <a:ea typeface="微軟正黑體" panose="020B0604030504040204" pitchFamily="34" charset="-120"/>
            </a:endParaRPr>
          </a:p>
          <a:p>
            <a:pPr marL="0" indent="0">
              <a:buNone/>
            </a:pPr>
            <a:r>
              <a:rPr lang="zh-TW" altLang="en-US" sz="2800" b="1" u="sng" dirty="0" smtClean="0">
                <a:solidFill>
                  <a:srgbClr val="FFFFFF"/>
                </a:solidFill>
                <a:effectLst/>
                <a:latin typeface="微軟正黑體" panose="020B0604030504040204" pitchFamily="34" charset="-120"/>
                <a:ea typeface="微軟正黑體" panose="020B0604030504040204" pitchFamily="34" charset="-120"/>
              </a:rPr>
              <a:t>營養</a:t>
            </a:r>
            <a:r>
              <a:rPr lang="zh-TW" sz="2800" b="1" i="0" u="sng" dirty="0">
                <a:solidFill>
                  <a:srgbClr val="FFFFFF"/>
                </a:solidFill>
                <a:effectLst/>
                <a:latin typeface="微軟正黑體" panose="020B0604030504040204" pitchFamily="34" charset="-120"/>
                <a:ea typeface="微軟正黑體" panose="020B0604030504040204" pitchFamily="34" charset="-120"/>
              </a:rPr>
              <a:t>補充品不是藥！</a:t>
            </a:r>
          </a:p>
          <a:p>
            <a:pPr marL="0" indent="0" algn="ctr">
              <a:buNone/>
            </a:pPr>
            <a:endParaRPr lang="en-US"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0499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628650"/>
            <a:ext cx="9144001" cy="3829050"/>
          </a:xfrm>
        </p:spPr>
      </p:pic>
      <p:cxnSp>
        <p:nvCxnSpPr>
          <p:cNvPr id="6" name="Straight Arrow Connector 5"/>
          <p:cNvCxnSpPr/>
          <p:nvPr/>
        </p:nvCxnSpPr>
        <p:spPr>
          <a:xfrm flipH="1">
            <a:off x="838200" y="985837"/>
            <a:ext cx="914400" cy="47148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048000" y="1221583"/>
            <a:ext cx="990600" cy="535781"/>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6858000" y="2421731"/>
            <a:ext cx="1219200" cy="42863"/>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713480" y="3879056"/>
            <a:ext cx="350520" cy="214313"/>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676400" y="666750"/>
            <a:ext cx="1676400" cy="307777"/>
          </a:xfrm>
          <a:prstGeom prst="rect">
            <a:avLst/>
          </a:prstGeom>
          <a:noFill/>
        </p:spPr>
        <p:txBody>
          <a:bodyPr wrap="square" rtlCol="0">
            <a:spAutoFit/>
          </a:bodyPr>
          <a:lstStyle/>
          <a:p>
            <a:r>
              <a:rPr lang="zh-TW" sz="1400" b="1" i="0" dirty="0">
                <a:solidFill>
                  <a:srgbClr val="C00000"/>
                </a:solidFill>
                <a:latin typeface="微軟正黑體" panose="020B0604030504040204" pitchFamily="34" charset="-120"/>
                <a:ea typeface="微軟正黑體" panose="020B0604030504040204" pitchFamily="34" charset="-120"/>
              </a:rPr>
              <a:t>維生素B2、B3</a:t>
            </a:r>
          </a:p>
        </p:txBody>
      </p:sp>
      <p:sp>
        <p:nvSpPr>
          <p:cNvPr id="15" name="TextBox 14"/>
          <p:cNvSpPr txBox="1"/>
          <p:nvPr/>
        </p:nvSpPr>
        <p:spPr>
          <a:xfrm>
            <a:off x="4038600" y="971550"/>
            <a:ext cx="2184400" cy="307777"/>
          </a:xfrm>
          <a:prstGeom prst="rect">
            <a:avLst/>
          </a:prstGeom>
          <a:noFill/>
        </p:spPr>
        <p:txBody>
          <a:bodyPr wrap="square" rtlCol="0">
            <a:spAutoFit/>
          </a:bodyPr>
          <a:lstStyle/>
          <a:p>
            <a:r>
              <a:rPr lang="zh-TW" sz="1400" b="1" i="0" dirty="0">
                <a:solidFill>
                  <a:srgbClr val="C00000"/>
                </a:solidFill>
                <a:latin typeface="微軟正黑體" panose="020B0604030504040204" pitchFamily="34" charset="-120"/>
                <a:ea typeface="微軟正黑體" panose="020B0604030504040204" pitchFamily="34" charset="-120"/>
              </a:rPr>
              <a:t>鎂、維生素C、維生素B2</a:t>
            </a:r>
          </a:p>
        </p:txBody>
      </p:sp>
      <p:sp>
        <p:nvSpPr>
          <p:cNvPr id="16" name="TextBox 15"/>
          <p:cNvSpPr txBox="1"/>
          <p:nvPr/>
        </p:nvSpPr>
        <p:spPr>
          <a:xfrm>
            <a:off x="8077200" y="2271714"/>
            <a:ext cx="1066800" cy="738664"/>
          </a:xfrm>
          <a:prstGeom prst="rect">
            <a:avLst/>
          </a:prstGeom>
          <a:noFill/>
        </p:spPr>
        <p:txBody>
          <a:bodyPr wrap="square" rtlCol="0">
            <a:spAutoFit/>
          </a:bodyPr>
          <a:lstStyle/>
          <a:p>
            <a:r>
              <a:rPr lang="zh-TW" sz="1400" b="1" i="0" dirty="0">
                <a:solidFill>
                  <a:srgbClr val="C00000"/>
                </a:solidFill>
                <a:latin typeface="微軟正黑體" panose="020B0604030504040204" pitchFamily="34" charset="-120"/>
                <a:ea typeface="微軟正黑體" panose="020B0604030504040204" pitchFamily="34" charset="-120"/>
              </a:rPr>
              <a:t>維生素B6、B12、B9</a:t>
            </a:r>
          </a:p>
        </p:txBody>
      </p:sp>
      <p:sp>
        <p:nvSpPr>
          <p:cNvPr id="17" name="TextBox 16"/>
          <p:cNvSpPr txBox="1"/>
          <p:nvPr/>
        </p:nvSpPr>
        <p:spPr>
          <a:xfrm>
            <a:off x="4064000" y="3714750"/>
            <a:ext cx="965200" cy="307777"/>
          </a:xfrm>
          <a:prstGeom prst="rect">
            <a:avLst/>
          </a:prstGeom>
          <a:noFill/>
        </p:spPr>
        <p:txBody>
          <a:bodyPr wrap="square" rtlCol="0">
            <a:spAutoFit/>
          </a:bodyPr>
          <a:lstStyle/>
          <a:p>
            <a:r>
              <a:rPr lang="zh-TW" sz="1400" b="1" i="0" dirty="0">
                <a:solidFill>
                  <a:srgbClr val="C00000"/>
                </a:solidFill>
                <a:latin typeface="微軟正黑體" panose="020B0604030504040204" pitchFamily="34" charset="-120"/>
                <a:ea typeface="微軟正黑體" panose="020B0604030504040204" pitchFamily="34" charset="-120"/>
              </a:rPr>
              <a:t>維生素B6</a:t>
            </a:r>
          </a:p>
        </p:txBody>
      </p:sp>
      <p:cxnSp>
        <p:nvCxnSpPr>
          <p:cNvPr id="19" name="Straight Arrow Connector 18"/>
          <p:cNvCxnSpPr/>
          <p:nvPr/>
        </p:nvCxnSpPr>
        <p:spPr>
          <a:xfrm flipH="1">
            <a:off x="3888740" y="1928813"/>
            <a:ext cx="657860" cy="257175"/>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419600" y="1733550"/>
            <a:ext cx="843501" cy="307777"/>
          </a:xfrm>
          <a:prstGeom prst="rect">
            <a:avLst/>
          </a:prstGeom>
          <a:noFill/>
        </p:spPr>
        <p:txBody>
          <a:bodyPr wrap="none" rtlCol="0">
            <a:spAutoFit/>
          </a:bodyPr>
          <a:lstStyle/>
          <a:p>
            <a:r>
              <a:rPr lang="zh-TW" sz="1400" b="1" i="0" dirty="0">
                <a:solidFill>
                  <a:srgbClr val="C00000"/>
                </a:solidFill>
                <a:latin typeface="微軟正黑體" panose="020B0604030504040204" pitchFamily="34" charset="-120"/>
                <a:ea typeface="微軟正黑體" panose="020B0604030504040204" pitchFamily="34" charset="-120"/>
              </a:rPr>
              <a:t>維生素C</a:t>
            </a:r>
          </a:p>
        </p:txBody>
      </p:sp>
    </p:spTree>
    <p:extLst>
      <p:ext uri="{BB962C8B-B14F-4D97-AF65-F5344CB8AC3E}">
        <p14:creationId xmlns:p14="http://schemas.microsoft.com/office/powerpoint/2010/main" val="59566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rrowheads="1"/>
          </p:cNvSpPr>
          <p:nvPr>
            <p:ph type="title"/>
          </p:nvPr>
        </p:nvSpPr>
        <p:spPr>
          <a:xfrm>
            <a:off x="914400" y="361950"/>
            <a:ext cx="7315200" cy="642938"/>
          </a:xfrm>
        </p:spPr>
        <p:txBody>
          <a:bodyPr/>
          <a:lstStyle/>
          <a:p>
            <a:pPr eaLnBrk="1" hangingPunct="1">
              <a:defRPr/>
            </a:pPr>
            <a:r>
              <a:rPr lang="zh-TW" sz="4400" b="1" i="0" dirty="0">
                <a:solidFill>
                  <a:srgbClr val="FFFF00"/>
                </a:solidFill>
                <a:latin typeface="微軟正黑體" panose="020B0604030504040204" pitchFamily="34" charset="-120"/>
                <a:ea typeface="微軟正黑體" panose="020B0604030504040204" pitchFamily="34" charset="-120"/>
              </a:rPr>
              <a:t>完整</a:t>
            </a:r>
            <a:r>
              <a:rPr lang="zh-TW" sz="4400" b="1" i="0" dirty="0">
                <a:solidFill>
                  <a:srgbClr val="FF0000"/>
                </a:solidFill>
                <a:latin typeface="微軟正黑體" panose="020B0604030504040204" pitchFamily="34" charset="-120"/>
                <a:ea typeface="微軟正黑體" panose="020B0604030504040204" pitchFamily="34" charset="-120"/>
              </a:rPr>
              <a:t>且</a:t>
            </a:r>
            <a:r>
              <a:rPr lang="zh-TW" altLang="en-US" sz="4400" b="1" i="0" dirty="0">
                <a:solidFill>
                  <a:srgbClr val="FF0000"/>
                </a:solidFill>
                <a:latin typeface="微軟正黑體" panose="020B0604030504040204" pitchFamily="34" charset="-120"/>
                <a:ea typeface="微軟正黑體" panose="020B0604030504040204" pitchFamily="34" charset="-120"/>
              </a:rPr>
              <a:t>具</a:t>
            </a:r>
            <a:r>
              <a:rPr lang="zh-TW" sz="4400" b="1" i="0" dirty="0">
                <a:solidFill>
                  <a:srgbClr val="FF0000"/>
                </a:solidFill>
                <a:latin typeface="微軟正黑體" panose="020B0604030504040204" pitchFamily="34" charset="-120"/>
                <a:ea typeface="微軟正黑體" panose="020B0604030504040204" pitchFamily="34" charset="-120"/>
              </a:rPr>
              <a:t>協</a:t>
            </a:r>
            <a:r>
              <a:rPr lang="zh-TW" altLang="en-US" sz="4400" b="1" i="0" dirty="0">
                <a:solidFill>
                  <a:srgbClr val="FF0000"/>
                </a:solidFill>
                <a:latin typeface="微軟正黑體" panose="020B0604030504040204" pitchFamily="34" charset="-120"/>
                <a:ea typeface="微軟正黑體" panose="020B0604030504040204" pitchFamily="34" charset="-120"/>
              </a:rPr>
              <a:t>同作用</a:t>
            </a:r>
            <a:r>
              <a:rPr lang="zh-TW" altLang="en-US" sz="4400" b="1" i="0" dirty="0">
                <a:solidFill>
                  <a:srgbClr val="FFFF00"/>
                </a:solidFill>
                <a:latin typeface="微軟正黑體" panose="020B0604030504040204" pitchFamily="34" charset="-120"/>
                <a:ea typeface="微軟正黑體" panose="020B0604030504040204" pitchFamily="34" charset="-120"/>
              </a:rPr>
              <a:t>的</a:t>
            </a:r>
            <a:r>
              <a:rPr lang="zh-TW" sz="4400" b="1" i="0" dirty="0">
                <a:solidFill>
                  <a:srgbClr val="FFFF00"/>
                </a:solidFill>
                <a:latin typeface="微軟正黑體" panose="020B0604030504040204" pitchFamily="34" charset="-120"/>
                <a:ea typeface="微軟正黑體" panose="020B0604030504040204" pitchFamily="34" charset="-120"/>
              </a:rPr>
              <a:t>配方</a:t>
            </a:r>
          </a:p>
        </p:txBody>
      </p:sp>
      <p:sp>
        <p:nvSpPr>
          <p:cNvPr id="312323" name="Rectangle 3"/>
          <p:cNvSpPr>
            <a:spLocks noGrp="1" noChangeArrowheads="1"/>
          </p:cNvSpPr>
          <p:nvPr>
            <p:ph idx="1"/>
          </p:nvPr>
        </p:nvSpPr>
        <p:spPr>
          <a:xfrm>
            <a:off x="533400" y="1962150"/>
            <a:ext cx="8201026" cy="3352800"/>
          </a:xfrm>
        </p:spPr>
        <p:txBody>
          <a:bodyPr/>
          <a:lstStyle/>
          <a:p>
            <a:pPr marL="457200" indent="-457200" eaLnBrk="1" hangingPunct="1">
              <a:buClrTx/>
              <a:buFont typeface="Wingdings" pitchFamily="2" charset="2"/>
              <a:buChar char=""/>
              <a:defRPr/>
            </a:pPr>
            <a:r>
              <a:rPr lang="zh-TW" sz="2800" b="1" i="0" dirty="0">
                <a:solidFill>
                  <a:srgbClr val="FFFFFF"/>
                </a:solidFill>
                <a:latin typeface="微軟正黑體" panose="020B0604030504040204" pitchFamily="34" charset="-120"/>
                <a:ea typeface="微軟正黑體" panose="020B0604030504040204" pitchFamily="34" charset="-120"/>
              </a:rPr>
              <a:t>作為產品代理商，美安</a:t>
            </a:r>
            <a:r>
              <a:rPr lang="zh-TW" altLang="en-US" sz="2800" b="1" i="0" dirty="0">
                <a:solidFill>
                  <a:srgbClr val="FFFFFF"/>
                </a:solidFill>
                <a:latin typeface="微軟正黑體" panose="020B0604030504040204" pitchFamily="34" charset="-120"/>
                <a:ea typeface="微軟正黑體" panose="020B0604030504040204" pitchFamily="34" charset="-120"/>
              </a:rPr>
              <a:t>公司</a:t>
            </a:r>
            <a:r>
              <a:rPr lang="zh-TW" sz="2800" b="1" i="0" dirty="0">
                <a:solidFill>
                  <a:srgbClr val="FFFFFF"/>
                </a:solidFill>
                <a:latin typeface="微軟正黑體" panose="020B0604030504040204" pitchFamily="34" charset="-120"/>
                <a:ea typeface="微軟正黑體" panose="020B0604030504040204" pitchFamily="34" charset="-120"/>
              </a:rPr>
              <a:t>與多家供應商簽署了獨家協議，確保我們有多種類別的優質</a:t>
            </a:r>
            <a:r>
              <a:rPr lang="zh-TW" sz="2800" b="1" i="0" dirty="0" smtClean="0">
                <a:solidFill>
                  <a:srgbClr val="FFFFFF"/>
                </a:solidFill>
                <a:latin typeface="微軟正黑體" panose="020B0604030504040204" pitchFamily="34" charset="-120"/>
                <a:ea typeface="微軟正黑體" panose="020B0604030504040204" pitchFamily="34" charset="-120"/>
              </a:rPr>
              <a:t>產品</a:t>
            </a:r>
            <a:r>
              <a:rPr lang="zh-TW" altLang="en-US" sz="2800" b="1" i="0" dirty="0" smtClean="0">
                <a:solidFill>
                  <a:srgbClr val="FFFFFF"/>
                </a:solidFill>
                <a:latin typeface="微軟正黑體" panose="020B0604030504040204" pitchFamily="34" charset="-120"/>
                <a:ea typeface="微軟正黑體" panose="020B0604030504040204" pitchFamily="34" charset="-120"/>
              </a:rPr>
              <a:t>。</a:t>
            </a:r>
            <a:endParaRPr lang="zh-TW" sz="2800" b="1" i="0" dirty="0">
              <a:solidFill>
                <a:srgbClr val="FFFFFF"/>
              </a:solidFill>
              <a:latin typeface="微軟正黑體" panose="020B0604030504040204" pitchFamily="34" charset="-120"/>
              <a:ea typeface="微軟正黑體" panose="020B0604030504040204" pitchFamily="34" charset="-120"/>
            </a:endParaRPr>
          </a:p>
          <a:p>
            <a:pPr lvl="2" eaLnBrk="1" hangingPunct="1">
              <a:buClrTx/>
              <a:buFont typeface="Wingdings" pitchFamily="2" charset="2"/>
              <a:buChar char=""/>
              <a:defRPr/>
            </a:pPr>
            <a:r>
              <a:rPr lang="zh-TW" sz="2800" b="1" i="0" dirty="0">
                <a:solidFill>
                  <a:srgbClr val="FFFFFF"/>
                </a:solidFill>
                <a:latin typeface="微軟正黑體" panose="020B0604030504040204" pitchFamily="34" charset="-120"/>
                <a:ea typeface="微軟正黑體" panose="020B0604030504040204" pitchFamily="34" charset="-120"/>
              </a:rPr>
              <a:t>不依賴銷售單一製造商的產品</a:t>
            </a:r>
          </a:p>
          <a:p>
            <a:pPr lvl="2" eaLnBrk="1" hangingPunct="1">
              <a:buClrTx/>
              <a:buFont typeface="Wingdings" pitchFamily="2" charset="2"/>
              <a:buChar char=""/>
              <a:defRPr/>
            </a:pPr>
            <a:r>
              <a:rPr lang="zh-TW" sz="2800" b="1" i="0" dirty="0">
                <a:solidFill>
                  <a:srgbClr val="FFFFFF"/>
                </a:solidFill>
                <a:latin typeface="微軟正黑體" panose="020B0604030504040204" pitchFamily="34" charset="-120"/>
                <a:ea typeface="微軟正黑體" panose="020B0604030504040204" pitchFamily="34" charset="-120"/>
              </a:rPr>
              <a:t>可因應市場</a:t>
            </a:r>
            <a:r>
              <a:rPr lang="zh-TW" altLang="en-US" sz="2800" b="1" i="0" dirty="0">
                <a:solidFill>
                  <a:srgbClr val="FFFF00"/>
                </a:solidFill>
                <a:latin typeface="微軟正黑體" panose="020B0604030504040204" pitchFamily="34" charset="-120"/>
                <a:ea typeface="微軟正黑體" panose="020B0604030504040204" pitchFamily="34" charset="-120"/>
              </a:rPr>
              <a:t>需求</a:t>
            </a:r>
            <a:endParaRPr lang="zh-TW" sz="2800" b="1" i="0" dirty="0">
              <a:solidFill>
                <a:srgbClr val="FFFF00"/>
              </a:solidFill>
              <a:latin typeface="微軟正黑體" panose="020B0604030504040204" pitchFamily="34" charset="-120"/>
              <a:ea typeface="微軟正黑體" panose="020B0604030504040204" pitchFamily="34" charset="-120"/>
            </a:endParaRPr>
          </a:p>
          <a:p>
            <a:pPr marL="457200" indent="-457200" eaLnBrk="1" hangingPunct="1">
              <a:buClrTx/>
              <a:buFont typeface="Wingdings" pitchFamily="2" charset="2"/>
              <a:buChar char=""/>
              <a:defRPr/>
            </a:pPr>
            <a:r>
              <a:rPr lang="zh-TW" sz="2800" b="1" i="0" dirty="0" smtClean="0">
                <a:solidFill>
                  <a:srgbClr val="FFFFFF"/>
                </a:solidFill>
                <a:latin typeface="微軟正黑體" panose="020B0604030504040204" pitchFamily="34" charset="-120"/>
                <a:ea typeface="微軟正黑體" panose="020B0604030504040204" pitchFamily="34" charset="-120"/>
              </a:rPr>
              <a:t>高標準</a:t>
            </a:r>
            <a:r>
              <a:rPr lang="zh-TW" sz="2800" b="1" i="0" dirty="0">
                <a:solidFill>
                  <a:srgbClr val="FFFFFF"/>
                </a:solidFill>
                <a:latin typeface="微軟正黑體" panose="020B0604030504040204" pitchFamily="34" charset="-120"/>
                <a:ea typeface="微軟正黑體" panose="020B0604030504040204" pitchFamily="34" charset="-120"/>
              </a:rPr>
              <a:t>的品質管理</a:t>
            </a:r>
          </a:p>
          <a:p>
            <a:pPr marL="457200" indent="-457200" eaLnBrk="1" hangingPunct="1">
              <a:buFont typeface="Wingdings" pitchFamily="2" charset="2"/>
              <a:buChar char=""/>
              <a:defRPr/>
            </a:pPr>
            <a:endParaRPr lang="en-US" sz="2800" b="1" dirty="0">
              <a:latin typeface="微軟正黑體" panose="020B0604030504040204" pitchFamily="34" charset="-120"/>
              <a:ea typeface="微軟正黑體" panose="020B0604030504040204" pitchFamily="34" charset="-120"/>
            </a:endParaRPr>
          </a:p>
          <a:p>
            <a:pPr marL="457200" indent="-457200" eaLnBrk="1" hangingPunct="1">
              <a:lnSpc>
                <a:spcPct val="90000"/>
              </a:lnSpc>
              <a:buNone/>
              <a:defRPr/>
            </a:pPr>
            <a:endParaRPr lang="en-US" sz="2800" b="1" dirty="0">
              <a:latin typeface="微軟正黑體" panose="020B0604030504040204" pitchFamily="34" charset="-120"/>
              <a:ea typeface="微軟正黑體" panose="020B0604030504040204" pitchFamily="34" charset="-120"/>
            </a:endParaRPr>
          </a:p>
        </p:txBody>
      </p:sp>
      <p:sp>
        <p:nvSpPr>
          <p:cNvPr id="5" name="Rectangle 2"/>
          <p:cNvSpPr txBox="1">
            <a:spLocks noRot="1" noChangeArrowheads="1"/>
          </p:cNvSpPr>
          <p:nvPr/>
        </p:nvSpPr>
        <p:spPr bwMode="auto">
          <a:xfrm>
            <a:off x="1676400" y="1090612"/>
            <a:ext cx="6172200"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39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39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39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3900">
                <a:solidFill>
                  <a:schemeClr val="tx2"/>
                </a:solidFill>
                <a:latin typeface="Arial" charset="0"/>
                <a:ea typeface="MS PGothic" pitchFamily="34" charset="-128"/>
                <a:cs typeface="ＭＳ Ｐゴシック" charset="0"/>
              </a:defRPr>
            </a:lvl5pPr>
            <a:lvl6pPr marL="457200" algn="l" rtl="0" fontAlgn="base">
              <a:spcBef>
                <a:spcPct val="0"/>
              </a:spcBef>
              <a:spcAft>
                <a:spcPct val="0"/>
              </a:spcAft>
              <a:defRPr sz="3900">
                <a:solidFill>
                  <a:schemeClr val="tx2"/>
                </a:solidFill>
                <a:latin typeface="Arial" charset="0"/>
                <a:ea typeface="ＭＳ Ｐゴシック" charset="0"/>
              </a:defRPr>
            </a:lvl6pPr>
            <a:lvl7pPr marL="914400" algn="l" rtl="0" fontAlgn="base">
              <a:spcBef>
                <a:spcPct val="0"/>
              </a:spcBef>
              <a:spcAft>
                <a:spcPct val="0"/>
              </a:spcAft>
              <a:defRPr sz="3900">
                <a:solidFill>
                  <a:schemeClr val="tx2"/>
                </a:solidFill>
                <a:latin typeface="Arial" charset="0"/>
                <a:ea typeface="ＭＳ Ｐゴシック" charset="0"/>
              </a:defRPr>
            </a:lvl7pPr>
            <a:lvl8pPr marL="1371600" algn="l" rtl="0" fontAlgn="base">
              <a:spcBef>
                <a:spcPct val="0"/>
              </a:spcBef>
              <a:spcAft>
                <a:spcPct val="0"/>
              </a:spcAft>
              <a:defRPr sz="3900">
                <a:solidFill>
                  <a:schemeClr val="tx2"/>
                </a:solidFill>
                <a:latin typeface="Arial" charset="0"/>
                <a:ea typeface="ＭＳ Ｐゴシック" charset="0"/>
              </a:defRPr>
            </a:lvl8pPr>
            <a:lvl9pPr marL="1828800" algn="l" rtl="0" fontAlgn="base">
              <a:spcBef>
                <a:spcPct val="0"/>
              </a:spcBef>
              <a:spcAft>
                <a:spcPct val="0"/>
              </a:spcAft>
              <a:defRPr sz="3900">
                <a:solidFill>
                  <a:schemeClr val="tx2"/>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3600"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rPr>
              <a:t>產品代理商 </a:t>
            </a:r>
            <a:r>
              <a:rPr kumimoji="0" lang="en-US" altLang="zh-TW" sz="36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rPr>
              <a:t>vs. </a:t>
            </a:r>
            <a:r>
              <a:rPr kumimoji="0" lang="zh-TW" altLang="en-US" sz="36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rPr>
              <a:t>產品製造商</a:t>
            </a:r>
          </a:p>
        </p:txBody>
      </p:sp>
    </p:spTree>
    <p:extLst>
      <p:ext uri="{BB962C8B-B14F-4D97-AF65-F5344CB8AC3E}">
        <p14:creationId xmlns:p14="http://schemas.microsoft.com/office/powerpoint/2010/main" val="4027576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FF00"/>
                </a:solidFill>
                <a:latin typeface="微軟正黑體" panose="020B0604030504040204" pitchFamily="34" charset="-120"/>
                <a:ea typeface="微軟正黑體" panose="020B0604030504040204" pitchFamily="34" charset="-120"/>
              </a:rPr>
              <a:t>經過臨床研究的先進成分</a:t>
            </a:r>
            <a:endParaRPr lang="zh-TW" altLang="en-US" dirty="0">
              <a:solidFill>
                <a:srgbClr val="FFFF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2667000" y="1289449"/>
            <a:ext cx="4038600" cy="3394472"/>
          </a:xfrm>
        </p:spPr>
        <p:txBody>
          <a:bodyPr/>
          <a:lstStyle/>
          <a:p>
            <a:r>
              <a:rPr lang="en-US" altLang="zh-TW" sz="3600" dirty="0" err="1" smtClean="0"/>
              <a:t>Pycnogenol</a:t>
            </a:r>
            <a:r>
              <a:rPr lang="en-US" altLang="zh-TW" sz="3600" dirty="0" smtClean="0"/>
              <a:t>®</a:t>
            </a:r>
            <a:endParaRPr lang="en-US" altLang="zh-TW" sz="3600" dirty="0"/>
          </a:p>
          <a:p>
            <a:r>
              <a:rPr lang="en-US" altLang="zh-TW" sz="3600" dirty="0" err="1" smtClean="0"/>
              <a:t>Astareal</a:t>
            </a:r>
            <a:r>
              <a:rPr lang="en-US" altLang="zh-TW" sz="3600" dirty="0" smtClean="0"/>
              <a:t>®</a:t>
            </a:r>
            <a:endParaRPr lang="en-US" altLang="zh-TW" sz="3600" dirty="0"/>
          </a:p>
          <a:p>
            <a:r>
              <a:rPr lang="en-US" altLang="zh-TW" sz="3600" dirty="0" err="1" smtClean="0"/>
              <a:t>Tonalin</a:t>
            </a:r>
            <a:r>
              <a:rPr lang="en-US" altLang="zh-TW" sz="3600" dirty="0" smtClean="0"/>
              <a:t>®</a:t>
            </a:r>
            <a:endParaRPr lang="en-US" altLang="zh-TW" sz="3600" dirty="0"/>
          </a:p>
          <a:p>
            <a:r>
              <a:rPr lang="en-US" altLang="zh-TW" sz="3600" dirty="0" smtClean="0"/>
              <a:t>Bio-Tract</a:t>
            </a:r>
            <a:r>
              <a:rPr lang="en-US" altLang="zh-TW" sz="3600" baseline="30000" dirty="0" smtClean="0">
                <a:latin typeface="微軟正黑體" panose="020B0604030504040204" pitchFamily="34" charset="-120"/>
                <a:ea typeface="微軟正黑體" panose="020B0604030504040204" pitchFamily="34" charset="-120"/>
                <a:cs typeface="Andalus"/>
              </a:rPr>
              <a:t>™</a:t>
            </a:r>
            <a:endParaRPr lang="en-US" altLang="zh-TW" sz="3600" baseline="30000" dirty="0">
              <a:latin typeface="微軟正黑體" panose="020B0604030504040204" pitchFamily="34" charset="-120"/>
              <a:ea typeface="微軟正黑體" panose="020B0604030504040204" pitchFamily="34" charset="-120"/>
            </a:endParaRPr>
          </a:p>
          <a:p>
            <a:r>
              <a:rPr lang="en-US" altLang="zh-TW" sz="3600" dirty="0"/>
              <a:t>Live </a:t>
            </a:r>
            <a:r>
              <a:rPr lang="en-US" altLang="zh-TW" sz="3600" dirty="0" smtClean="0"/>
              <a:t>Bac</a:t>
            </a:r>
            <a:r>
              <a:rPr lang="en-US" altLang="zh-TW" sz="3600" baseline="30000" dirty="0" smtClean="0">
                <a:latin typeface="微軟正黑體" panose="020B0604030504040204" pitchFamily="34" charset="-120"/>
                <a:ea typeface="微軟正黑體" panose="020B0604030504040204" pitchFamily="34" charset="-120"/>
                <a:cs typeface="Andalus"/>
              </a:rPr>
              <a:t>™</a:t>
            </a:r>
            <a:endParaRPr lang="en-US" altLang="zh-TW" sz="3600" dirty="0"/>
          </a:p>
          <a:p>
            <a:endParaRPr lang="en-US" altLang="zh-TW" sz="3600" dirty="0"/>
          </a:p>
        </p:txBody>
      </p:sp>
      <p:sp>
        <p:nvSpPr>
          <p:cNvPr id="4" name="內容版面配置區 2"/>
          <p:cNvSpPr txBox="1">
            <a:spLocks/>
          </p:cNvSpPr>
          <p:nvPr/>
        </p:nvSpPr>
        <p:spPr bwMode="auto">
          <a:xfrm>
            <a:off x="5791200" y="1289450"/>
            <a:ext cx="30480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bg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bg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3600" dirty="0" err="1" smtClean="0"/>
              <a:t>Wellmune</a:t>
            </a:r>
            <a:r>
              <a:rPr lang="en-US" altLang="zh-TW" sz="3600" dirty="0" smtClean="0"/>
              <a:t>®</a:t>
            </a:r>
          </a:p>
          <a:p>
            <a:r>
              <a:rPr lang="en-US" altLang="zh-TW" sz="3600" dirty="0" err="1" smtClean="0"/>
              <a:t>Actice</a:t>
            </a:r>
            <a:r>
              <a:rPr lang="en-US" altLang="zh-TW" sz="3600" smtClean="0"/>
              <a:t> Aloe</a:t>
            </a:r>
            <a:r>
              <a:rPr lang="en-US" altLang="zh-TW" sz="3600" baseline="30000" smtClean="0">
                <a:latin typeface="微軟正黑體" panose="020B0604030504040204" pitchFamily="34" charset="-120"/>
                <a:ea typeface="微軟正黑體" panose="020B0604030504040204" pitchFamily="34" charset="-120"/>
                <a:cs typeface="Andalus"/>
              </a:rPr>
              <a:t>™</a:t>
            </a:r>
            <a:endParaRPr lang="en-US" altLang="zh-TW" sz="3600" dirty="0" smtClean="0"/>
          </a:p>
          <a:p>
            <a:r>
              <a:rPr lang="en-US" altLang="zh-TW" sz="3600" dirty="0" err="1" smtClean="0"/>
              <a:t>Reservine</a:t>
            </a:r>
            <a:r>
              <a:rPr lang="en-US" altLang="zh-TW" sz="3600" baseline="30000" dirty="0" smtClean="0">
                <a:latin typeface="微軟正黑體" panose="020B0604030504040204" pitchFamily="34" charset="-120"/>
                <a:ea typeface="微軟正黑體" panose="020B0604030504040204" pitchFamily="34" charset="-120"/>
                <a:cs typeface="Andalus"/>
              </a:rPr>
              <a:t>™</a:t>
            </a:r>
            <a:endParaRPr lang="en-US" altLang="zh-TW" sz="3600" dirty="0" smtClean="0"/>
          </a:p>
          <a:p>
            <a:r>
              <a:rPr lang="en-US" altLang="zh-TW" sz="3600" dirty="0" err="1" smtClean="0"/>
              <a:t>Fibersol</a:t>
            </a:r>
            <a:r>
              <a:rPr lang="en-US" altLang="zh-TW" sz="3600" dirty="0"/>
              <a:t>®</a:t>
            </a:r>
            <a:r>
              <a:rPr lang="en-US" altLang="zh-TW" sz="3600" dirty="0" smtClean="0"/>
              <a:t>-2</a:t>
            </a:r>
          </a:p>
          <a:p>
            <a:r>
              <a:rPr lang="en-US" altLang="zh-TW" sz="3600" dirty="0" err="1" smtClean="0"/>
              <a:t>DigeZyme</a:t>
            </a:r>
            <a:r>
              <a:rPr lang="en-US" altLang="zh-TW" sz="3600" baseline="30000" dirty="0" smtClean="0">
                <a:latin typeface="微軟正黑體" panose="020B0604030504040204" pitchFamily="34" charset="-120"/>
                <a:ea typeface="微軟正黑體" panose="020B0604030504040204" pitchFamily="34" charset="-120"/>
                <a:cs typeface="Andalus"/>
              </a:rPr>
              <a:t>™</a:t>
            </a:r>
            <a:endParaRPr lang="zh-TW" altLang="en-US" sz="3600" dirty="0"/>
          </a:p>
        </p:txBody>
      </p:sp>
    </p:spTree>
    <p:extLst>
      <p:ext uri="{BB962C8B-B14F-4D97-AF65-F5344CB8AC3E}">
        <p14:creationId xmlns:p14="http://schemas.microsoft.com/office/powerpoint/2010/main" val="2827484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xray_00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09800" y="57150"/>
            <a:ext cx="5486400" cy="5100346"/>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506887"/>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Ripple">
  <a:themeElements>
    <a:clrScheme name="自訂 3">
      <a:dk1>
        <a:srgbClr val="000000"/>
      </a:dk1>
      <a:lt1>
        <a:srgbClr val="FFFFFF"/>
      </a:lt1>
      <a:dk2>
        <a:srgbClr val="232323"/>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Ripple">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新細明體"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新細明體"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heme1">
      <a:majorFont>
        <a:latin typeface="Trebuchet MS"/>
        <a:ea typeface="Microsoft JhengHei"/>
        <a:cs typeface=""/>
      </a:majorFont>
      <a:minorFont>
        <a:latin typeface="Trebuchet MS"/>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w="6350">
          <a:solidFill>
            <a:schemeClr val="tx1">
              <a:lumMod val="50000"/>
              <a:lumOff val="50000"/>
            </a:schemeClr>
          </a:solidFill>
        </a:ln>
      </a:spPr>
      <a:bodyPr rtlCol="0" anchor="ctr"/>
      <a:lstStyle>
        <a:defPPr algn="ctr">
          <a:defRPr sz="1600" dirty="0" smtClean="0">
            <a:solidFill>
              <a:schemeClr val="tx1">
                <a:lumMod val="75000"/>
                <a:lumOff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9900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dirty="0" smtClean="0">
            <a:solidFill>
              <a:schemeClr val="tx1">
                <a:lumMod val="65000"/>
                <a:lumOff val="35000"/>
              </a:schemeClr>
            </a:solidFill>
          </a:defRPr>
        </a:defPPr>
      </a:lstStyle>
    </a:tx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8938</TotalTime>
  <Words>1261</Words>
  <Application>Microsoft Office PowerPoint</Application>
  <PresentationFormat>如螢幕大小 (16:9)</PresentationFormat>
  <Paragraphs>127</Paragraphs>
  <Slides>22</Slides>
  <Notes>11</Notes>
  <HiddenSlides>0</HiddenSlides>
  <MMClips>0</MMClips>
  <ScaleCrop>false</ScaleCrop>
  <HeadingPairs>
    <vt:vector size="4" baseType="variant">
      <vt:variant>
        <vt:lpstr>佈景主題</vt:lpstr>
      </vt:variant>
      <vt:variant>
        <vt:i4>7</vt:i4>
      </vt:variant>
      <vt:variant>
        <vt:lpstr>投影片標題</vt:lpstr>
      </vt:variant>
      <vt:variant>
        <vt:i4>22</vt:i4>
      </vt:variant>
    </vt:vector>
  </HeadingPairs>
  <TitlesOfParts>
    <vt:vector size="29" baseType="lpstr">
      <vt:lpstr>Ripple</vt:lpstr>
      <vt:lpstr>Technic</vt:lpstr>
      <vt:lpstr>Theme1</vt:lpstr>
      <vt:lpstr>27_Office Theme</vt:lpstr>
      <vt:lpstr>2_Custom Design</vt:lpstr>
      <vt:lpstr>Office 佈景主題</vt:lpstr>
      <vt:lpstr>Custom Design</vt:lpstr>
      <vt:lpstr>PowerPoint 簡報</vt:lpstr>
      <vt:lpstr> 為什麼建議你使用補充品？</vt:lpstr>
      <vt:lpstr>為什麼建議你使用補充品？</vt:lpstr>
      <vt:lpstr>解決方法：營養補充品</vt:lpstr>
      <vt:lpstr>往幕後看，你會發現什麼？</vt:lpstr>
      <vt:lpstr> </vt:lpstr>
      <vt:lpstr>完整且具協同作用的配方</vt:lpstr>
      <vt:lpstr>經過臨床研究的先進成分</vt:lpstr>
      <vt:lpstr>PowerPoint 簡報</vt:lpstr>
      <vt:lpstr>PowerPoint 簡報</vt:lpstr>
      <vt:lpstr>什麼是「等滲透」？</vt:lpstr>
      <vt:lpstr>PowerPoint 簡報</vt:lpstr>
      <vt:lpstr>PowerPoint 簡報</vt:lpstr>
      <vt:lpstr>多快才算得上快？</vt:lpstr>
      <vt:lpstr>當愛尚它®綜合維生素遇到高濃度酸液</vt:lpstr>
      <vt:lpstr>要提供「最好的」傳輸效果，方法不只一種...</vt:lpstr>
      <vt:lpstr>何時會使用膠囊錠狀形式？</vt:lpstr>
      <vt:lpstr>膠囊錠狀產品欲發揮最大作用， 必須謹慎選擇添加的「其他成分」 </vt:lpstr>
      <vt:lpstr>特殊科技</vt:lpstr>
      <vt:lpstr>美安公司對你的承諾 </vt:lpstr>
      <vt:lpstr>結    論</vt:lpstr>
      <vt:lpstr>PowerPoint 簡報</vt:lpstr>
    </vt:vector>
  </TitlesOfParts>
  <Company>Market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RESVERATROL</dc:title>
  <dc:creator>Finnegan Tsai</dc:creator>
  <cp:lastModifiedBy>Patrick Hsieh</cp:lastModifiedBy>
  <cp:revision>354</cp:revision>
  <cp:lastPrinted>2017-03-28T20:11:41Z</cp:lastPrinted>
  <dcterms:created xsi:type="dcterms:W3CDTF">2007-07-16T14:32:12Z</dcterms:created>
  <dcterms:modified xsi:type="dcterms:W3CDTF">2017-10-31T00:17:43Z</dcterms:modified>
</cp:coreProperties>
</file>